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6374" autoAdjust="0"/>
  </p:normalViewPr>
  <p:slideViewPr>
    <p:cSldViewPr snapToGrid="0">
      <p:cViewPr varScale="1">
        <p:scale>
          <a:sx n="94" d="100"/>
          <a:sy n="94" d="100"/>
        </p:scale>
        <p:origin x="36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al Renard" userId="d8a5f419-0ccd-4757-94ee-a8ecddf12e7d" providerId="ADAL" clId="{82AE11E0-74FA-4A33-9EE6-9D46D1127CD0}"/>
    <pc:docChg chg="undo custSel modSld">
      <pc:chgData name="Martial Renard" userId="d8a5f419-0ccd-4757-94ee-a8ecddf12e7d" providerId="ADAL" clId="{82AE11E0-74FA-4A33-9EE6-9D46D1127CD0}" dt="2023-10-07T07:05:08.374" v="18" actId="122"/>
      <pc:docMkLst>
        <pc:docMk/>
      </pc:docMkLst>
      <pc:sldChg chg="addSp delSp mod">
        <pc:chgData name="Martial Renard" userId="d8a5f419-0ccd-4757-94ee-a8ecddf12e7d" providerId="ADAL" clId="{82AE11E0-74FA-4A33-9EE6-9D46D1127CD0}" dt="2023-10-07T07:04:37.016" v="4" actId="21"/>
        <pc:sldMkLst>
          <pc:docMk/>
          <pc:sldMk cId="2686410881" sldId="256"/>
        </pc:sldMkLst>
        <pc:spChg chg="del">
          <ac:chgData name="Martial Renard" userId="d8a5f419-0ccd-4757-94ee-a8ecddf12e7d" providerId="ADAL" clId="{82AE11E0-74FA-4A33-9EE6-9D46D1127CD0}" dt="2023-10-07T07:04:37.016" v="4" actId="21"/>
          <ac:spMkLst>
            <pc:docMk/>
            <pc:sldMk cId="2686410881" sldId="256"/>
            <ac:spMk id="24" creationId="{19C6C845-49A9-4037-84ED-842D65E3FF3F}"/>
          </ac:spMkLst>
        </pc:spChg>
        <pc:spChg chg="del">
          <ac:chgData name="Martial Renard" userId="d8a5f419-0ccd-4757-94ee-a8ecddf12e7d" providerId="ADAL" clId="{82AE11E0-74FA-4A33-9EE6-9D46D1127CD0}" dt="2023-10-07T07:04:37.016" v="4" actId="21"/>
          <ac:spMkLst>
            <pc:docMk/>
            <pc:sldMk cId="2686410881" sldId="256"/>
            <ac:spMk id="25" creationId="{EC09839B-1ED4-4C57-8F74-25C60B6FC794}"/>
          </ac:spMkLst>
        </pc:spChg>
        <pc:spChg chg="del">
          <ac:chgData name="Martial Renard" userId="d8a5f419-0ccd-4757-94ee-a8ecddf12e7d" providerId="ADAL" clId="{82AE11E0-74FA-4A33-9EE6-9D46D1127CD0}" dt="2023-10-07T07:04:37.016" v="4" actId="21"/>
          <ac:spMkLst>
            <pc:docMk/>
            <pc:sldMk cId="2686410881" sldId="256"/>
            <ac:spMk id="26" creationId="{94E19DEE-F5C5-4765-A47B-09038A9BFAAC}"/>
          </ac:spMkLst>
        </pc:spChg>
        <pc:spChg chg="add del">
          <ac:chgData name="Martial Renard" userId="d8a5f419-0ccd-4757-94ee-a8ecddf12e7d" providerId="ADAL" clId="{82AE11E0-74FA-4A33-9EE6-9D46D1127CD0}" dt="2023-10-07T07:03:43.266" v="1" actId="478"/>
          <ac:spMkLst>
            <pc:docMk/>
            <pc:sldMk cId="2686410881" sldId="256"/>
            <ac:spMk id="54" creationId="{22F1278D-5739-402E-88CB-EFACAA962391}"/>
          </ac:spMkLst>
        </pc:spChg>
        <pc:spChg chg="del">
          <ac:chgData name="Martial Renard" userId="d8a5f419-0ccd-4757-94ee-a8ecddf12e7d" providerId="ADAL" clId="{82AE11E0-74FA-4A33-9EE6-9D46D1127CD0}" dt="2023-10-07T07:03:45.170" v="2" actId="478"/>
          <ac:spMkLst>
            <pc:docMk/>
            <pc:sldMk cId="2686410881" sldId="256"/>
            <ac:spMk id="64" creationId="{0C1EBFB1-1BB3-4CD4-AB43-FD8EC7208D73}"/>
          </ac:spMkLst>
        </pc:spChg>
        <pc:spChg chg="del">
          <ac:chgData name="Martial Renard" userId="d8a5f419-0ccd-4757-94ee-a8ecddf12e7d" providerId="ADAL" clId="{82AE11E0-74FA-4A33-9EE6-9D46D1127CD0}" dt="2023-10-07T07:03:45.969" v="3" actId="478"/>
          <ac:spMkLst>
            <pc:docMk/>
            <pc:sldMk cId="2686410881" sldId="256"/>
            <ac:spMk id="65" creationId="{745E7D70-D710-4BC7-BB2F-908104F5AAC7}"/>
          </ac:spMkLst>
        </pc:spChg>
      </pc:sldChg>
      <pc:sldChg chg="addSp modSp mod">
        <pc:chgData name="Martial Renard" userId="d8a5f419-0ccd-4757-94ee-a8ecddf12e7d" providerId="ADAL" clId="{82AE11E0-74FA-4A33-9EE6-9D46D1127CD0}" dt="2023-10-07T07:05:08.374" v="18" actId="122"/>
        <pc:sldMkLst>
          <pc:docMk/>
          <pc:sldMk cId="1583133443" sldId="258"/>
        </pc:sldMkLst>
        <pc:spChg chg="add mod">
          <ac:chgData name="Martial Renard" userId="d8a5f419-0ccd-4757-94ee-a8ecddf12e7d" providerId="ADAL" clId="{82AE11E0-74FA-4A33-9EE6-9D46D1127CD0}" dt="2023-10-07T07:05:08.374" v="18" actId="122"/>
          <ac:spMkLst>
            <pc:docMk/>
            <pc:sldMk cId="1583133443" sldId="258"/>
            <ac:spMk id="2" creationId="{CAE5FED4-7C31-CF5C-ABCF-841D940FC779}"/>
          </ac:spMkLst>
        </pc:spChg>
        <pc:spChg chg="add mod">
          <ac:chgData name="Martial Renard" userId="d8a5f419-0ccd-4757-94ee-a8ecddf12e7d" providerId="ADAL" clId="{82AE11E0-74FA-4A33-9EE6-9D46D1127CD0}" dt="2023-10-07T07:04:58.672" v="17" actId="1035"/>
          <ac:spMkLst>
            <pc:docMk/>
            <pc:sldMk cId="1583133443" sldId="258"/>
            <ac:spMk id="3" creationId="{229914B1-0EF2-8E81-7F95-F0709CC0F410}"/>
          </ac:spMkLst>
        </pc:spChg>
        <pc:spChg chg="add mod">
          <ac:chgData name="Martial Renard" userId="d8a5f419-0ccd-4757-94ee-a8ecddf12e7d" providerId="ADAL" clId="{82AE11E0-74FA-4A33-9EE6-9D46D1127CD0}" dt="2023-10-07T07:04:58.672" v="17" actId="1035"/>
          <ac:spMkLst>
            <pc:docMk/>
            <pc:sldMk cId="1583133443" sldId="258"/>
            <ac:spMk id="4" creationId="{F1899E5C-1155-156E-A910-BB67B8EFAE70}"/>
          </ac:spMkLst>
        </pc:spChg>
        <pc:spChg chg="mod">
          <ac:chgData name="Martial Renard" userId="d8a5f419-0ccd-4757-94ee-a8ecddf12e7d" providerId="ADAL" clId="{82AE11E0-74FA-4A33-9EE6-9D46D1127CD0}" dt="2023-10-07T07:05:08.374" v="18" actId="122"/>
          <ac:spMkLst>
            <pc:docMk/>
            <pc:sldMk cId="1583133443" sldId="258"/>
            <ac:spMk id="28" creationId="{AFADA28E-D21A-491F-A9EA-84CB6655C051}"/>
          </ac:spMkLst>
        </pc:spChg>
        <pc:spChg chg="mod">
          <ac:chgData name="Martial Renard" userId="d8a5f419-0ccd-4757-94ee-a8ecddf12e7d" providerId="ADAL" clId="{82AE11E0-74FA-4A33-9EE6-9D46D1127CD0}" dt="2023-10-07T07:05:08.374" v="18" actId="122"/>
          <ac:spMkLst>
            <pc:docMk/>
            <pc:sldMk cId="1583133443" sldId="258"/>
            <ac:spMk id="30" creationId="{227E872C-4F28-4A4C-B81B-6053F291BE9C}"/>
          </ac:spMkLst>
        </pc:spChg>
        <pc:spChg chg="mod">
          <ac:chgData name="Martial Renard" userId="d8a5f419-0ccd-4757-94ee-a8ecddf12e7d" providerId="ADAL" clId="{82AE11E0-74FA-4A33-9EE6-9D46D1127CD0}" dt="2023-10-07T07:05:08.374" v="18" actId="122"/>
          <ac:spMkLst>
            <pc:docMk/>
            <pc:sldMk cId="1583133443" sldId="258"/>
            <ac:spMk id="49" creationId="{15A36104-5CEE-41A9-B324-BAA210CE5E30}"/>
          </ac:spMkLst>
        </pc:spChg>
      </pc:sldChg>
    </pc:docChg>
  </pc:docChgLst>
  <pc:docChgLst>
    <pc:chgData name="Martial Renard" userId="d8a5f419-0ccd-4757-94ee-a8ecddf12e7d" providerId="ADAL" clId="{242E7406-3970-4DED-9D57-246C47EB69D9}"/>
    <pc:docChg chg="undo custSel modSld">
      <pc:chgData name="Martial Renard" userId="d8a5f419-0ccd-4757-94ee-a8ecddf12e7d" providerId="ADAL" clId="{242E7406-3970-4DED-9D57-246C47EB69D9}" dt="2024-10-05T07:54:38.983" v="140" actId="164"/>
      <pc:docMkLst>
        <pc:docMk/>
      </pc:docMkLst>
      <pc:sldChg chg="addSp delSp modSp mod">
        <pc:chgData name="Martial Renard" userId="d8a5f419-0ccd-4757-94ee-a8ecddf12e7d" providerId="ADAL" clId="{242E7406-3970-4DED-9D57-246C47EB69D9}" dt="2024-10-05T07:53:39.295" v="130" actId="1076"/>
        <pc:sldMkLst>
          <pc:docMk/>
          <pc:sldMk cId="2686410881" sldId="256"/>
        </pc:sldMkLst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3" creationId="{E3C2674D-3FF2-4B41-A2D1-41A9361B4514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5" creationId="{B7AA75BA-F62A-44E6-9C56-FCC5AF6511EF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6" creationId="{CB587A75-367C-4CE6-A9F4-3E9D7AAB2D72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7" creationId="{FB06B0AB-607D-40E6-B37A-BAE3E52150EC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9" creationId="{10625D6F-319E-4FE4-8E08-9BBC35209DF4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10" creationId="{24367897-41A2-411E-89C3-E8E1438B2100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13" creationId="{BC71EDDE-26AA-43CB-9497-5FEC05DE81F4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14" creationId="{F462E676-370D-40CF-A353-54939D6FBBE9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51" creationId="{50B1A995-F565-41F2-9292-80337776F9F0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54" creationId="{22F1278D-5739-402E-88CB-EFACAA962391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55" creationId="{E1F74553-08F4-44DE-AB0D-D5C7F82D11BE}"/>
          </ac:spMkLst>
        </pc:spChg>
        <pc:spChg chg="add del 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90" creationId="{8A0BA4AA-251C-49A2-83A1-46877F9428AB}"/>
          </ac:spMkLst>
        </pc:spChg>
        <pc:spChg chg="mod">
          <ac:chgData name="Martial Renard" userId="d8a5f419-0ccd-4757-94ee-a8ecddf12e7d" providerId="ADAL" clId="{242E7406-3970-4DED-9D57-246C47EB69D9}" dt="2024-10-05T07:53:39.295" v="130" actId="1076"/>
          <ac:spMkLst>
            <pc:docMk/>
            <pc:sldMk cId="2686410881" sldId="256"/>
            <ac:spMk id="91" creationId="{1BE5D6FC-C646-46BB-92F5-2B453CE9A6DC}"/>
          </ac:spMkLst>
        </pc:spChg>
        <pc:cxnChg chg="mod">
          <ac:chgData name="Martial Renard" userId="d8a5f419-0ccd-4757-94ee-a8ecddf12e7d" providerId="ADAL" clId="{242E7406-3970-4DED-9D57-246C47EB69D9}" dt="2024-10-05T07:53:39.295" v="130" actId="1076"/>
          <ac:cxnSpMkLst>
            <pc:docMk/>
            <pc:sldMk cId="2686410881" sldId="256"/>
            <ac:cxnSpMk id="18" creationId="{7AA8CDFF-6449-4AA1-9AA2-78C2D12990ED}"/>
          </ac:cxnSpMkLst>
        </pc:cxnChg>
        <pc:cxnChg chg="mod">
          <ac:chgData name="Martial Renard" userId="d8a5f419-0ccd-4757-94ee-a8ecddf12e7d" providerId="ADAL" clId="{242E7406-3970-4DED-9D57-246C47EB69D9}" dt="2024-10-05T07:53:39.295" v="130" actId="1076"/>
          <ac:cxnSpMkLst>
            <pc:docMk/>
            <pc:sldMk cId="2686410881" sldId="256"/>
            <ac:cxnSpMk id="19" creationId="{B23C0B7E-8436-480A-A041-BAD6B6E4090C}"/>
          </ac:cxnSpMkLst>
        </pc:cxnChg>
        <pc:cxnChg chg="mod">
          <ac:chgData name="Martial Renard" userId="d8a5f419-0ccd-4757-94ee-a8ecddf12e7d" providerId="ADAL" clId="{242E7406-3970-4DED-9D57-246C47EB69D9}" dt="2024-10-05T07:53:39.295" v="130" actId="1076"/>
          <ac:cxnSpMkLst>
            <pc:docMk/>
            <pc:sldMk cId="2686410881" sldId="256"/>
            <ac:cxnSpMk id="22" creationId="{8369C654-12F3-4A85-B199-8785D3D010EA}"/>
          </ac:cxnSpMkLst>
        </pc:cxnChg>
      </pc:sldChg>
      <pc:sldChg chg="addSp delSp modSp mod">
        <pc:chgData name="Martial Renard" userId="d8a5f419-0ccd-4757-94ee-a8ecddf12e7d" providerId="ADAL" clId="{242E7406-3970-4DED-9D57-246C47EB69D9}" dt="2024-10-05T07:54:38.983" v="140" actId="164"/>
        <pc:sldMkLst>
          <pc:docMk/>
          <pc:sldMk cId="1583133443" sldId="258"/>
        </pc:sldMkLst>
        <pc:spChg chg="del mod topLvl">
          <ac:chgData name="Martial Renard" userId="d8a5f419-0ccd-4757-94ee-a8ecddf12e7d" providerId="ADAL" clId="{242E7406-3970-4DED-9D57-246C47EB69D9}" dt="2024-10-05T07:53:56.590" v="131" actId="478"/>
          <ac:spMkLst>
            <pc:docMk/>
            <pc:sldMk cId="1583133443" sldId="258"/>
            <ac:spMk id="6" creationId="{672B2CCB-9053-C1D5-3B0D-56BBF2751962}"/>
          </ac:spMkLst>
        </pc:spChg>
        <pc:spChg chg="del mod topLvl">
          <ac:chgData name="Martial Renard" userId="d8a5f419-0ccd-4757-94ee-a8ecddf12e7d" providerId="ADAL" clId="{242E7406-3970-4DED-9D57-246C47EB69D9}" dt="2024-10-05T07:53:56.590" v="131" actId="478"/>
          <ac:spMkLst>
            <pc:docMk/>
            <pc:sldMk cId="1583133443" sldId="258"/>
            <ac:spMk id="7" creationId="{AD83BC30-3A83-0C82-0DC4-26BBB9A5C767}"/>
          </ac:spMkLst>
        </pc:spChg>
        <pc:spChg chg="del mod topLvl">
          <ac:chgData name="Martial Renard" userId="d8a5f419-0ccd-4757-94ee-a8ecddf12e7d" providerId="ADAL" clId="{242E7406-3970-4DED-9D57-246C47EB69D9}" dt="2024-10-05T07:50:00.133" v="5" actId="478"/>
          <ac:spMkLst>
            <pc:docMk/>
            <pc:sldMk cId="1583133443" sldId="258"/>
            <ac:spMk id="8" creationId="{A8425297-496D-05FB-DA19-6D004EF7D314}"/>
          </ac:spMkLst>
        </pc:spChg>
        <pc:spChg chg="del mod topLvl">
          <ac:chgData name="Martial Renard" userId="d8a5f419-0ccd-4757-94ee-a8ecddf12e7d" providerId="ADAL" clId="{242E7406-3970-4DED-9D57-246C47EB69D9}" dt="2024-10-05T07:50:01.506" v="6" actId="478"/>
          <ac:spMkLst>
            <pc:docMk/>
            <pc:sldMk cId="1583133443" sldId="258"/>
            <ac:spMk id="9" creationId="{6FF4A369-CF2E-F194-9211-7D34DE3DB476}"/>
          </ac:spMkLst>
        </pc:spChg>
        <pc:spChg chg="add del mod">
          <ac:chgData name="Martial Renard" userId="d8a5f419-0ccd-4757-94ee-a8ecddf12e7d" providerId="ADAL" clId="{242E7406-3970-4DED-9D57-246C47EB69D9}" dt="2024-10-05T07:50:36.774" v="15" actId="478"/>
          <ac:spMkLst>
            <pc:docMk/>
            <pc:sldMk cId="1583133443" sldId="258"/>
            <ac:spMk id="10" creationId="{DDB76D83-1FFE-CE8B-2437-3D01A016A89B}"/>
          </ac:spMkLst>
        </pc:spChg>
        <pc:spChg chg="add del mod">
          <ac:chgData name="Martial Renard" userId="d8a5f419-0ccd-4757-94ee-a8ecddf12e7d" providerId="ADAL" clId="{242E7406-3970-4DED-9D57-246C47EB69D9}" dt="2024-10-05T07:50:37.884" v="16" actId="478"/>
          <ac:spMkLst>
            <pc:docMk/>
            <pc:sldMk cId="1583133443" sldId="258"/>
            <ac:spMk id="11" creationId="{E6F46C8A-912E-CA44-B83C-065A69362D48}"/>
          </ac:spMkLst>
        </pc:spChg>
        <pc:spChg chg="add mod">
          <ac:chgData name="Martial Renard" userId="d8a5f419-0ccd-4757-94ee-a8ecddf12e7d" providerId="ADAL" clId="{242E7406-3970-4DED-9D57-246C47EB69D9}" dt="2024-10-05T07:51:05.289" v="24" actId="164"/>
          <ac:spMkLst>
            <pc:docMk/>
            <pc:sldMk cId="1583133443" sldId="258"/>
            <ac:spMk id="12" creationId="{51E3FBC1-65EC-4464-A60D-523E6E48FC02}"/>
          </ac:spMkLst>
        </pc:spChg>
        <pc:spChg chg="add mod">
          <ac:chgData name="Martial Renard" userId="d8a5f419-0ccd-4757-94ee-a8ecddf12e7d" providerId="ADAL" clId="{242E7406-3970-4DED-9D57-246C47EB69D9}" dt="2024-10-05T07:51:15.054" v="27" actId="164"/>
          <ac:spMkLst>
            <pc:docMk/>
            <pc:sldMk cId="1583133443" sldId="258"/>
            <ac:spMk id="14" creationId="{B811E117-F613-D666-AD14-A7ED3A7355AD}"/>
          </ac:spMkLst>
        </pc:spChg>
        <pc:spChg chg="add mod">
          <ac:chgData name="Martial Renard" userId="d8a5f419-0ccd-4757-94ee-a8ecddf12e7d" providerId="ADAL" clId="{242E7406-3970-4DED-9D57-246C47EB69D9}" dt="2024-10-05T07:52:12.491" v="56" actId="164"/>
          <ac:spMkLst>
            <pc:docMk/>
            <pc:sldMk cId="1583133443" sldId="258"/>
            <ac:spMk id="16" creationId="{C911A8BA-0DF2-CBD1-DA26-1279642A06C2}"/>
          </ac:spMkLst>
        </pc:spChg>
        <pc:spChg chg="add mod ord">
          <ac:chgData name="Martial Renard" userId="d8a5f419-0ccd-4757-94ee-a8ecddf12e7d" providerId="ADAL" clId="{242E7406-3970-4DED-9D57-246C47EB69D9}" dt="2024-10-05T07:52:12.491" v="56" actId="164"/>
          <ac:spMkLst>
            <pc:docMk/>
            <pc:sldMk cId="1583133443" sldId="258"/>
            <ac:spMk id="17" creationId="{C3D8573E-1B93-66E5-FADF-CE812C867374}"/>
          </ac:spMkLst>
        </pc:spChg>
        <pc:spChg chg="add mod">
          <ac:chgData name="Martial Renard" userId="d8a5f419-0ccd-4757-94ee-a8ecddf12e7d" providerId="ADAL" clId="{242E7406-3970-4DED-9D57-246C47EB69D9}" dt="2024-10-05T07:52:12.491" v="56" actId="164"/>
          <ac:spMkLst>
            <pc:docMk/>
            <pc:sldMk cId="1583133443" sldId="258"/>
            <ac:spMk id="18" creationId="{ABF8D98C-A18E-6EBB-C712-5598C59C762D}"/>
          </ac:spMkLst>
        </pc:spChg>
        <pc:spChg chg="add mod">
          <ac:chgData name="Martial Renard" userId="d8a5f419-0ccd-4757-94ee-a8ecddf12e7d" providerId="ADAL" clId="{242E7406-3970-4DED-9D57-246C47EB69D9}" dt="2024-10-05T07:52:12.491" v="56" actId="164"/>
          <ac:spMkLst>
            <pc:docMk/>
            <pc:sldMk cId="1583133443" sldId="258"/>
            <ac:spMk id="19" creationId="{32291642-E972-5AB6-9FF3-C2E8A29A1E9E}"/>
          </ac:spMkLst>
        </pc:spChg>
        <pc:spChg chg="add mod">
          <ac:chgData name="Martial Renard" userId="d8a5f419-0ccd-4757-94ee-a8ecddf12e7d" providerId="ADAL" clId="{242E7406-3970-4DED-9D57-246C47EB69D9}" dt="2024-10-05T07:53:27.933" v="129" actId="122"/>
          <ac:spMkLst>
            <pc:docMk/>
            <pc:sldMk cId="1583133443" sldId="258"/>
            <ac:spMk id="21" creationId="{FDD7FD47-4F09-23F8-C9E6-6D95A6CED722}"/>
          </ac:spMkLst>
        </pc:spChg>
        <pc:spChg chg="mod">
          <ac:chgData name="Martial Renard" userId="d8a5f419-0ccd-4757-94ee-a8ecddf12e7d" providerId="ADAL" clId="{242E7406-3970-4DED-9D57-246C47EB69D9}" dt="2024-10-05T07:54:16.915" v="133"/>
          <ac:spMkLst>
            <pc:docMk/>
            <pc:sldMk cId="1583133443" sldId="258"/>
            <ac:spMk id="29" creationId="{A9FC44C9-F623-6FD4-52FA-CA8F2004D2B0}"/>
          </ac:spMkLst>
        </pc:spChg>
        <pc:spChg chg="mod">
          <ac:chgData name="Martial Renard" userId="d8a5f419-0ccd-4757-94ee-a8ecddf12e7d" providerId="ADAL" clId="{242E7406-3970-4DED-9D57-246C47EB69D9}" dt="2024-10-05T07:54:16.915" v="133"/>
          <ac:spMkLst>
            <pc:docMk/>
            <pc:sldMk cId="1583133443" sldId="258"/>
            <ac:spMk id="31" creationId="{24D64553-EAA4-E9D0-5C9F-C7D81C7AF423}"/>
          </ac:spMkLst>
        </pc:spChg>
        <pc:spChg chg="mod">
          <ac:chgData name="Martial Renard" userId="d8a5f419-0ccd-4757-94ee-a8ecddf12e7d" providerId="ADAL" clId="{242E7406-3970-4DED-9D57-246C47EB69D9}" dt="2024-10-05T07:54:23.240" v="136"/>
          <ac:spMkLst>
            <pc:docMk/>
            <pc:sldMk cId="1583133443" sldId="258"/>
            <ac:spMk id="35" creationId="{288AF0FE-9213-B019-D8AB-D54452DA2E33}"/>
          </ac:spMkLst>
        </pc:spChg>
        <pc:spChg chg="mod">
          <ac:chgData name="Martial Renard" userId="d8a5f419-0ccd-4757-94ee-a8ecddf12e7d" providerId="ADAL" clId="{242E7406-3970-4DED-9D57-246C47EB69D9}" dt="2024-10-05T07:54:23.240" v="136"/>
          <ac:spMkLst>
            <pc:docMk/>
            <pc:sldMk cId="1583133443" sldId="258"/>
            <ac:spMk id="36" creationId="{81CD34F8-ED90-D42C-1C66-FB68CD175E56}"/>
          </ac:spMkLst>
        </pc:spChg>
        <pc:spChg chg="del mod topLvl">
          <ac:chgData name="Martial Renard" userId="d8a5f419-0ccd-4757-94ee-a8ecddf12e7d" providerId="ADAL" clId="{242E7406-3970-4DED-9D57-246C47EB69D9}" dt="2024-10-05T07:50:49.050" v="20" actId="478"/>
          <ac:spMkLst>
            <pc:docMk/>
            <pc:sldMk cId="1583133443" sldId="258"/>
            <ac:spMk id="69" creationId="{3F2DE7E2-52E9-4B19-A4B0-9E963D2BDA3E}"/>
          </ac:spMkLst>
        </pc:spChg>
        <pc:spChg chg="del mod topLvl">
          <ac:chgData name="Martial Renard" userId="d8a5f419-0ccd-4757-94ee-a8ecddf12e7d" providerId="ADAL" clId="{242E7406-3970-4DED-9D57-246C47EB69D9}" dt="2024-10-05T07:50:47.601" v="19" actId="478"/>
          <ac:spMkLst>
            <pc:docMk/>
            <pc:sldMk cId="1583133443" sldId="258"/>
            <ac:spMk id="70" creationId="{1820F96B-2519-4FB8-8D38-CF03411F3147}"/>
          </ac:spMkLst>
        </pc:spChg>
        <pc:spChg chg="mod topLvl">
          <ac:chgData name="Martial Renard" userId="d8a5f419-0ccd-4757-94ee-a8ecddf12e7d" providerId="ADAL" clId="{242E7406-3970-4DED-9D57-246C47EB69D9}" dt="2024-10-05T07:51:05.289" v="24" actId="164"/>
          <ac:spMkLst>
            <pc:docMk/>
            <pc:sldMk cId="1583133443" sldId="258"/>
            <ac:spMk id="73" creationId="{95ADC8CF-C523-4CBF-B80F-B18AC753019A}"/>
          </ac:spMkLst>
        </pc:spChg>
        <pc:spChg chg="mod topLvl">
          <ac:chgData name="Martial Renard" userId="d8a5f419-0ccd-4757-94ee-a8ecddf12e7d" providerId="ADAL" clId="{242E7406-3970-4DED-9D57-246C47EB69D9}" dt="2024-10-05T07:51:15.054" v="27" actId="164"/>
          <ac:spMkLst>
            <pc:docMk/>
            <pc:sldMk cId="1583133443" sldId="258"/>
            <ac:spMk id="74" creationId="{ED40DFBF-E616-4B03-A94F-B6589ADB3521}"/>
          </ac:spMkLst>
        </pc:spChg>
        <pc:grpChg chg="add del mod">
          <ac:chgData name="Martial Renard" userId="d8a5f419-0ccd-4757-94ee-a8ecddf12e7d" providerId="ADAL" clId="{242E7406-3970-4DED-9D57-246C47EB69D9}" dt="2024-10-05T07:49:57.211" v="4" actId="165"/>
          <ac:grpSpMkLst>
            <pc:docMk/>
            <pc:sldMk cId="1583133443" sldId="258"/>
            <ac:grpSpMk id="5" creationId="{EACC869D-6D0E-CAB8-FCB8-815451FB4466}"/>
          </ac:grpSpMkLst>
        </pc:grpChg>
        <pc:grpChg chg="add mod">
          <ac:chgData name="Martial Renard" userId="d8a5f419-0ccd-4757-94ee-a8ecddf12e7d" providerId="ADAL" clId="{242E7406-3970-4DED-9D57-246C47EB69D9}" dt="2024-10-05T07:54:38.983" v="140" actId="164"/>
          <ac:grpSpMkLst>
            <pc:docMk/>
            <pc:sldMk cId="1583133443" sldId="258"/>
            <ac:grpSpMk id="13" creationId="{BDC2BD8F-AE47-65E2-65EC-FA17BFFFCB72}"/>
          </ac:grpSpMkLst>
        </pc:grpChg>
        <pc:grpChg chg="add mod">
          <ac:chgData name="Martial Renard" userId="d8a5f419-0ccd-4757-94ee-a8ecddf12e7d" providerId="ADAL" clId="{242E7406-3970-4DED-9D57-246C47EB69D9}" dt="2024-10-05T07:54:33.441" v="139" actId="164"/>
          <ac:grpSpMkLst>
            <pc:docMk/>
            <pc:sldMk cId="1583133443" sldId="258"/>
            <ac:grpSpMk id="15" creationId="{8184D238-E83F-42AD-1299-6DF6A99CE3F6}"/>
          </ac:grpSpMkLst>
        </pc:grpChg>
        <pc:grpChg chg="add mod">
          <ac:chgData name="Martial Renard" userId="d8a5f419-0ccd-4757-94ee-a8ecddf12e7d" providerId="ADAL" clId="{242E7406-3970-4DED-9D57-246C47EB69D9}" dt="2024-10-05T07:52:12.491" v="56" actId="164"/>
          <ac:grpSpMkLst>
            <pc:docMk/>
            <pc:sldMk cId="1583133443" sldId="258"/>
            <ac:grpSpMk id="20" creationId="{C91BEEA1-9F09-C581-28E7-8BFFD2660AC4}"/>
          </ac:grpSpMkLst>
        </pc:grpChg>
        <pc:grpChg chg="add mod">
          <ac:chgData name="Martial Renard" userId="d8a5f419-0ccd-4757-94ee-a8ecddf12e7d" providerId="ADAL" clId="{242E7406-3970-4DED-9D57-246C47EB69D9}" dt="2024-10-05T07:54:33.441" v="139" actId="164"/>
          <ac:grpSpMkLst>
            <pc:docMk/>
            <pc:sldMk cId="1583133443" sldId="258"/>
            <ac:grpSpMk id="27" creationId="{335263D8-35A4-0BB2-731C-BD7BAC519EF0}"/>
          </ac:grpSpMkLst>
        </pc:grpChg>
        <pc:grpChg chg="add mod">
          <ac:chgData name="Martial Renard" userId="d8a5f419-0ccd-4757-94ee-a8ecddf12e7d" providerId="ADAL" clId="{242E7406-3970-4DED-9D57-246C47EB69D9}" dt="2024-10-05T07:54:38.983" v="140" actId="164"/>
          <ac:grpSpMkLst>
            <pc:docMk/>
            <pc:sldMk cId="1583133443" sldId="258"/>
            <ac:grpSpMk id="32" creationId="{8F56E8D2-5262-A936-24EF-599EB69C0E36}"/>
          </ac:grpSpMkLst>
        </pc:grpChg>
        <pc:grpChg chg="add mod">
          <ac:chgData name="Martial Renard" userId="d8a5f419-0ccd-4757-94ee-a8ecddf12e7d" providerId="ADAL" clId="{242E7406-3970-4DED-9D57-246C47EB69D9}" dt="2024-10-05T07:54:33.441" v="139" actId="164"/>
          <ac:grpSpMkLst>
            <pc:docMk/>
            <pc:sldMk cId="1583133443" sldId="258"/>
            <ac:grpSpMk id="37" creationId="{4CB4D7A3-7B7A-70D4-D182-1BF74DEDC6B4}"/>
          </ac:grpSpMkLst>
        </pc:grpChg>
        <pc:grpChg chg="add mod">
          <ac:chgData name="Martial Renard" userId="d8a5f419-0ccd-4757-94ee-a8ecddf12e7d" providerId="ADAL" clId="{242E7406-3970-4DED-9D57-246C47EB69D9}" dt="2024-10-05T07:54:38.983" v="140" actId="164"/>
          <ac:grpSpMkLst>
            <pc:docMk/>
            <pc:sldMk cId="1583133443" sldId="258"/>
            <ac:grpSpMk id="38" creationId="{4DDBD120-6B5E-234E-7E0B-B7EC5520FF1E}"/>
          </ac:grpSpMkLst>
        </pc:grpChg>
        <pc:grpChg chg="del">
          <ac:chgData name="Martial Renard" userId="d8a5f419-0ccd-4757-94ee-a8ecddf12e7d" providerId="ADAL" clId="{242E7406-3970-4DED-9D57-246C47EB69D9}" dt="2024-10-05T07:50:09.535" v="7" actId="165"/>
          <ac:grpSpMkLst>
            <pc:docMk/>
            <pc:sldMk cId="1583133443" sldId="258"/>
            <ac:grpSpMk id="83" creationId="{249B3E1E-4791-49AF-AD8D-F93A0EC7509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63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16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35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10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09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45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09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4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53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3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91A84-8F8C-4C1A-8FC9-D8BF94295F86}" type="datetimeFigureOut">
              <a:rPr lang="fr-FR" smtClean="0"/>
              <a:t>05/10/2024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5ECB-4CB8-4C32-AE3C-C0A61DBA77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99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67C6595-F0DD-4534-AD48-C5244D3369E4}"/>
              </a:ext>
            </a:extLst>
          </p:cNvPr>
          <p:cNvSpPr txBox="1"/>
          <p:nvPr/>
        </p:nvSpPr>
        <p:spPr>
          <a:xfrm>
            <a:off x="101600" y="78432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Prénom Nom :</a:t>
            </a:r>
          </a:p>
          <a:p>
            <a:r>
              <a:rPr lang="fr-FR" sz="1200" dirty="0"/>
              <a:t>Prénom Nom :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7AA75BA-F62A-44E6-9C56-FCC5AF6511EF}"/>
              </a:ext>
            </a:extLst>
          </p:cNvPr>
          <p:cNvSpPr txBox="1"/>
          <p:nvPr/>
        </p:nvSpPr>
        <p:spPr>
          <a:xfrm>
            <a:off x="343000" y="3873407"/>
            <a:ext cx="6260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/>
              <a:t>Les quatre étapes de la mitose, schématisées et illustrées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587A75-367C-4CE6-A9F4-3E9D7AAB2D72}"/>
              </a:ext>
            </a:extLst>
          </p:cNvPr>
          <p:cNvSpPr/>
          <p:nvPr/>
        </p:nvSpPr>
        <p:spPr>
          <a:xfrm>
            <a:off x="683171" y="1101502"/>
            <a:ext cx="5772150" cy="737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L’interphase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On appelle ainsi toute la partie du cycle cellulaire pendant laquelle l’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ADN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 de la cellule est sous sa forme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non condensée 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: ceci correspond aux phases G1, S et G2.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06B0AB-607D-40E6-B37A-BAE3E52150EC}"/>
              </a:ext>
            </a:extLst>
          </p:cNvPr>
          <p:cNvSpPr/>
          <p:nvPr/>
        </p:nvSpPr>
        <p:spPr>
          <a:xfrm>
            <a:off x="681816" y="4307653"/>
            <a:ext cx="5773505" cy="210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prophase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L’ADN se condense en s’enroulant autour de protéine, jusqu’à former des structures très courtes mais très épaisses : les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chromosomes condensés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. Ceux-ci sont visibles au microscope sous forme de filaments. Comme la mitose a lieu après la réplication (et la phase G2), les chromosomes ont chacun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deux chromatides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L’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enveloppe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nucléaire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 se désagrège quand les chromosomes sont totalement condensés. Ceux-ci sont alors libres de se déplacer dans le cytoplasme.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Des protéines, les tubulines, s’assemblent en chaînes puis en microtubules. Les microtubules s’organisent depuis deux « pôles », deux points diamétralement opposés dans la cellule : ils forment ensemble un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fuseau mitotique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. Les chromosomes s’accrochent par leur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centromère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 à certains microtubules du fuseau.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0625D6F-319E-4FE4-8E08-9BBC35209DF4}"/>
              </a:ext>
            </a:extLst>
          </p:cNvPr>
          <p:cNvSpPr/>
          <p:nvPr/>
        </p:nvSpPr>
        <p:spPr>
          <a:xfrm>
            <a:off x="617671" y="2008369"/>
            <a:ext cx="1346200" cy="134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4367897-41A2-411E-89C3-E8E1438B2100}"/>
              </a:ext>
            </a:extLst>
          </p:cNvPr>
          <p:cNvSpPr/>
          <p:nvPr/>
        </p:nvSpPr>
        <p:spPr>
          <a:xfrm>
            <a:off x="1087571" y="2338569"/>
            <a:ext cx="647700" cy="6477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BC71EDDE-26AA-43CB-9497-5FEC05DE81F4}"/>
              </a:ext>
            </a:extLst>
          </p:cNvPr>
          <p:cNvSpPr/>
          <p:nvPr/>
        </p:nvSpPr>
        <p:spPr>
          <a:xfrm>
            <a:off x="1162709" y="2411159"/>
            <a:ext cx="519550" cy="510979"/>
          </a:xfrm>
          <a:custGeom>
            <a:avLst/>
            <a:gdLst>
              <a:gd name="connsiteX0" fmla="*/ 266700 w 519550"/>
              <a:gd name="connsiteY0" fmla="*/ 23299 h 510979"/>
              <a:gd name="connsiteX1" fmla="*/ 114300 w 519550"/>
              <a:gd name="connsiteY1" fmla="*/ 30919 h 510979"/>
              <a:gd name="connsiteX2" fmla="*/ 99060 w 519550"/>
              <a:gd name="connsiteY2" fmla="*/ 53779 h 510979"/>
              <a:gd name="connsiteX3" fmla="*/ 83820 w 519550"/>
              <a:gd name="connsiteY3" fmla="*/ 99499 h 510979"/>
              <a:gd name="connsiteX4" fmla="*/ 106680 w 519550"/>
              <a:gd name="connsiteY4" fmla="*/ 114739 h 510979"/>
              <a:gd name="connsiteX5" fmla="*/ 167640 w 519550"/>
              <a:gd name="connsiteY5" fmla="*/ 129979 h 510979"/>
              <a:gd name="connsiteX6" fmla="*/ 175260 w 519550"/>
              <a:gd name="connsiteY6" fmla="*/ 107119 h 510979"/>
              <a:gd name="connsiteX7" fmla="*/ 182880 w 519550"/>
              <a:gd name="connsiteY7" fmla="*/ 53779 h 510979"/>
              <a:gd name="connsiteX8" fmla="*/ 205740 w 519550"/>
              <a:gd name="connsiteY8" fmla="*/ 46159 h 510979"/>
              <a:gd name="connsiteX9" fmla="*/ 243840 w 519550"/>
              <a:gd name="connsiteY9" fmla="*/ 53779 h 510979"/>
              <a:gd name="connsiteX10" fmla="*/ 266700 w 519550"/>
              <a:gd name="connsiteY10" fmla="*/ 145219 h 510979"/>
              <a:gd name="connsiteX11" fmla="*/ 289560 w 519550"/>
              <a:gd name="connsiteY11" fmla="*/ 152839 h 510979"/>
              <a:gd name="connsiteX12" fmla="*/ 327660 w 519550"/>
              <a:gd name="connsiteY12" fmla="*/ 84259 h 510979"/>
              <a:gd name="connsiteX13" fmla="*/ 281940 w 519550"/>
              <a:gd name="connsiteY13" fmla="*/ 91879 h 510979"/>
              <a:gd name="connsiteX14" fmla="*/ 213360 w 519550"/>
              <a:gd name="connsiteY14" fmla="*/ 129979 h 510979"/>
              <a:gd name="connsiteX15" fmla="*/ 190500 w 519550"/>
              <a:gd name="connsiteY15" fmla="*/ 152839 h 510979"/>
              <a:gd name="connsiteX16" fmla="*/ 152400 w 519550"/>
              <a:gd name="connsiteY16" fmla="*/ 198559 h 510979"/>
              <a:gd name="connsiteX17" fmla="*/ 129540 w 519550"/>
              <a:gd name="connsiteY17" fmla="*/ 206179 h 510979"/>
              <a:gd name="connsiteX18" fmla="*/ 106680 w 519550"/>
              <a:gd name="connsiteY18" fmla="*/ 160459 h 510979"/>
              <a:gd name="connsiteX19" fmla="*/ 114300 w 519550"/>
              <a:gd name="connsiteY19" fmla="*/ 122359 h 510979"/>
              <a:gd name="connsiteX20" fmla="*/ 182880 w 519550"/>
              <a:gd name="connsiteY20" fmla="*/ 129979 h 510979"/>
              <a:gd name="connsiteX21" fmla="*/ 198120 w 519550"/>
              <a:gd name="connsiteY21" fmla="*/ 152839 h 510979"/>
              <a:gd name="connsiteX22" fmla="*/ 190500 w 519550"/>
              <a:gd name="connsiteY22" fmla="*/ 251899 h 510979"/>
              <a:gd name="connsiteX23" fmla="*/ 182880 w 519550"/>
              <a:gd name="connsiteY23" fmla="*/ 274759 h 510979"/>
              <a:gd name="connsiteX24" fmla="*/ 160020 w 519550"/>
              <a:gd name="connsiteY24" fmla="*/ 289999 h 510979"/>
              <a:gd name="connsiteX25" fmla="*/ 91440 w 519550"/>
              <a:gd name="connsiteY25" fmla="*/ 267139 h 510979"/>
              <a:gd name="connsiteX26" fmla="*/ 60960 w 519550"/>
              <a:gd name="connsiteY26" fmla="*/ 221419 h 510979"/>
              <a:gd name="connsiteX27" fmla="*/ 68580 w 519550"/>
              <a:gd name="connsiteY27" fmla="*/ 152839 h 510979"/>
              <a:gd name="connsiteX28" fmla="*/ 114300 w 519550"/>
              <a:gd name="connsiteY28" fmla="*/ 137599 h 510979"/>
              <a:gd name="connsiteX29" fmla="*/ 137160 w 519550"/>
              <a:gd name="connsiteY29" fmla="*/ 129979 h 510979"/>
              <a:gd name="connsiteX30" fmla="*/ 160020 w 519550"/>
              <a:gd name="connsiteY30" fmla="*/ 122359 h 510979"/>
              <a:gd name="connsiteX31" fmla="*/ 251460 w 519550"/>
              <a:gd name="connsiteY31" fmla="*/ 129979 h 510979"/>
              <a:gd name="connsiteX32" fmla="*/ 297180 w 519550"/>
              <a:gd name="connsiteY32" fmla="*/ 145219 h 510979"/>
              <a:gd name="connsiteX33" fmla="*/ 320040 w 519550"/>
              <a:gd name="connsiteY33" fmla="*/ 152839 h 510979"/>
              <a:gd name="connsiteX34" fmla="*/ 365760 w 519550"/>
              <a:gd name="connsiteY34" fmla="*/ 190939 h 510979"/>
              <a:gd name="connsiteX35" fmla="*/ 388620 w 519550"/>
              <a:gd name="connsiteY35" fmla="*/ 213799 h 510979"/>
              <a:gd name="connsiteX36" fmla="*/ 411480 w 519550"/>
              <a:gd name="connsiteY36" fmla="*/ 206179 h 510979"/>
              <a:gd name="connsiteX37" fmla="*/ 426720 w 519550"/>
              <a:gd name="connsiteY37" fmla="*/ 160459 h 510979"/>
              <a:gd name="connsiteX38" fmla="*/ 419100 w 519550"/>
              <a:gd name="connsiteY38" fmla="*/ 129979 h 510979"/>
              <a:gd name="connsiteX39" fmla="*/ 373380 w 519550"/>
              <a:gd name="connsiteY39" fmla="*/ 114739 h 510979"/>
              <a:gd name="connsiteX40" fmla="*/ 327660 w 519550"/>
              <a:gd name="connsiteY40" fmla="*/ 145219 h 510979"/>
              <a:gd name="connsiteX41" fmla="*/ 304800 w 519550"/>
              <a:gd name="connsiteY41" fmla="*/ 160459 h 510979"/>
              <a:gd name="connsiteX42" fmla="*/ 266700 w 519550"/>
              <a:gd name="connsiteY42" fmla="*/ 206179 h 510979"/>
              <a:gd name="connsiteX43" fmla="*/ 259080 w 519550"/>
              <a:gd name="connsiteY43" fmla="*/ 229039 h 510979"/>
              <a:gd name="connsiteX44" fmla="*/ 266700 w 519550"/>
              <a:gd name="connsiteY44" fmla="*/ 267139 h 510979"/>
              <a:gd name="connsiteX45" fmla="*/ 289560 w 519550"/>
              <a:gd name="connsiteY45" fmla="*/ 274759 h 510979"/>
              <a:gd name="connsiteX46" fmla="*/ 320040 w 519550"/>
              <a:gd name="connsiteY46" fmla="*/ 282379 h 510979"/>
              <a:gd name="connsiteX47" fmla="*/ 396240 w 519550"/>
              <a:gd name="connsiteY47" fmla="*/ 229039 h 510979"/>
              <a:gd name="connsiteX48" fmla="*/ 411480 w 519550"/>
              <a:gd name="connsiteY48" fmla="*/ 183319 h 510979"/>
              <a:gd name="connsiteX49" fmla="*/ 403860 w 519550"/>
              <a:gd name="connsiteY49" fmla="*/ 61399 h 510979"/>
              <a:gd name="connsiteX50" fmla="*/ 381000 w 519550"/>
              <a:gd name="connsiteY50" fmla="*/ 38539 h 510979"/>
              <a:gd name="connsiteX51" fmla="*/ 327660 w 519550"/>
              <a:gd name="connsiteY51" fmla="*/ 46159 h 510979"/>
              <a:gd name="connsiteX52" fmla="*/ 266700 w 519550"/>
              <a:gd name="connsiteY52" fmla="*/ 137599 h 510979"/>
              <a:gd name="connsiteX53" fmla="*/ 251460 w 519550"/>
              <a:gd name="connsiteY53" fmla="*/ 160459 h 510979"/>
              <a:gd name="connsiteX54" fmla="*/ 236220 w 519550"/>
              <a:gd name="connsiteY54" fmla="*/ 206179 h 510979"/>
              <a:gd name="connsiteX55" fmla="*/ 220980 w 519550"/>
              <a:gd name="connsiteY55" fmla="*/ 251899 h 510979"/>
              <a:gd name="connsiteX56" fmla="*/ 213360 w 519550"/>
              <a:gd name="connsiteY56" fmla="*/ 274759 h 510979"/>
              <a:gd name="connsiteX57" fmla="*/ 236220 w 519550"/>
              <a:gd name="connsiteY57" fmla="*/ 297619 h 510979"/>
              <a:gd name="connsiteX58" fmla="*/ 320040 w 519550"/>
              <a:gd name="connsiteY58" fmla="*/ 312859 h 510979"/>
              <a:gd name="connsiteX59" fmla="*/ 342900 w 519550"/>
              <a:gd name="connsiteY59" fmla="*/ 320479 h 510979"/>
              <a:gd name="connsiteX60" fmla="*/ 320040 w 519550"/>
              <a:gd name="connsiteY60" fmla="*/ 381439 h 510979"/>
              <a:gd name="connsiteX61" fmla="*/ 297180 w 519550"/>
              <a:gd name="connsiteY61" fmla="*/ 389059 h 510979"/>
              <a:gd name="connsiteX62" fmla="*/ 213360 w 519550"/>
              <a:gd name="connsiteY62" fmla="*/ 381439 h 510979"/>
              <a:gd name="connsiteX63" fmla="*/ 167640 w 519550"/>
              <a:gd name="connsiteY63" fmla="*/ 350959 h 510979"/>
              <a:gd name="connsiteX64" fmla="*/ 152400 w 519550"/>
              <a:gd name="connsiteY64" fmla="*/ 297619 h 510979"/>
              <a:gd name="connsiteX65" fmla="*/ 144780 w 519550"/>
              <a:gd name="connsiteY65" fmla="*/ 244279 h 510979"/>
              <a:gd name="connsiteX66" fmla="*/ 137160 w 519550"/>
              <a:gd name="connsiteY66" fmla="*/ 221419 h 510979"/>
              <a:gd name="connsiteX67" fmla="*/ 114300 w 519550"/>
              <a:gd name="connsiteY67" fmla="*/ 206179 h 510979"/>
              <a:gd name="connsiteX68" fmla="*/ 91440 w 519550"/>
              <a:gd name="connsiteY68" fmla="*/ 213799 h 510979"/>
              <a:gd name="connsiteX69" fmla="*/ 83820 w 519550"/>
              <a:gd name="connsiteY69" fmla="*/ 320479 h 510979"/>
              <a:gd name="connsiteX70" fmla="*/ 129540 w 519550"/>
              <a:gd name="connsiteY70" fmla="*/ 335719 h 510979"/>
              <a:gd name="connsiteX71" fmla="*/ 152400 w 519550"/>
              <a:gd name="connsiteY71" fmla="*/ 343339 h 510979"/>
              <a:gd name="connsiteX72" fmla="*/ 175260 w 519550"/>
              <a:gd name="connsiteY72" fmla="*/ 350959 h 510979"/>
              <a:gd name="connsiteX73" fmla="*/ 236220 w 519550"/>
              <a:gd name="connsiteY73" fmla="*/ 366199 h 510979"/>
              <a:gd name="connsiteX74" fmla="*/ 243840 w 519550"/>
              <a:gd name="connsiteY74" fmla="*/ 457639 h 510979"/>
              <a:gd name="connsiteX75" fmla="*/ 220980 w 519550"/>
              <a:gd name="connsiteY75" fmla="*/ 472879 h 510979"/>
              <a:gd name="connsiteX76" fmla="*/ 167640 w 519550"/>
              <a:gd name="connsiteY76" fmla="*/ 465259 h 510979"/>
              <a:gd name="connsiteX77" fmla="*/ 144780 w 519550"/>
              <a:gd name="connsiteY77" fmla="*/ 457639 h 510979"/>
              <a:gd name="connsiteX78" fmla="*/ 129540 w 519550"/>
              <a:gd name="connsiteY78" fmla="*/ 411919 h 510979"/>
              <a:gd name="connsiteX79" fmla="*/ 121920 w 519550"/>
              <a:gd name="connsiteY79" fmla="*/ 389059 h 510979"/>
              <a:gd name="connsiteX80" fmla="*/ 114300 w 519550"/>
              <a:gd name="connsiteY80" fmla="*/ 350959 h 510979"/>
              <a:gd name="connsiteX81" fmla="*/ 99060 w 519550"/>
              <a:gd name="connsiteY81" fmla="*/ 328099 h 510979"/>
              <a:gd name="connsiteX82" fmla="*/ 53340 w 519550"/>
              <a:gd name="connsiteY82" fmla="*/ 289999 h 510979"/>
              <a:gd name="connsiteX83" fmla="*/ 30480 w 519550"/>
              <a:gd name="connsiteY83" fmla="*/ 297619 h 510979"/>
              <a:gd name="connsiteX84" fmla="*/ 15240 w 519550"/>
              <a:gd name="connsiteY84" fmla="*/ 328099 h 510979"/>
              <a:gd name="connsiteX85" fmla="*/ 0 w 519550"/>
              <a:gd name="connsiteY85" fmla="*/ 350959 h 510979"/>
              <a:gd name="connsiteX86" fmla="*/ 7620 w 519550"/>
              <a:gd name="connsiteY86" fmla="*/ 389059 h 510979"/>
              <a:gd name="connsiteX87" fmla="*/ 76200 w 519550"/>
              <a:gd name="connsiteY87" fmla="*/ 411919 h 510979"/>
              <a:gd name="connsiteX88" fmla="*/ 121920 w 519550"/>
              <a:gd name="connsiteY88" fmla="*/ 442399 h 510979"/>
              <a:gd name="connsiteX89" fmla="*/ 144780 w 519550"/>
              <a:gd name="connsiteY89" fmla="*/ 457639 h 510979"/>
              <a:gd name="connsiteX90" fmla="*/ 152400 w 519550"/>
              <a:gd name="connsiteY90" fmla="*/ 503359 h 510979"/>
              <a:gd name="connsiteX91" fmla="*/ 175260 w 519550"/>
              <a:gd name="connsiteY91" fmla="*/ 510979 h 510979"/>
              <a:gd name="connsiteX92" fmla="*/ 236220 w 519550"/>
              <a:gd name="connsiteY92" fmla="*/ 503359 h 510979"/>
              <a:gd name="connsiteX93" fmla="*/ 243840 w 519550"/>
              <a:gd name="connsiteY93" fmla="*/ 480499 h 510979"/>
              <a:gd name="connsiteX94" fmla="*/ 236220 w 519550"/>
              <a:gd name="connsiteY94" fmla="*/ 381439 h 510979"/>
              <a:gd name="connsiteX95" fmla="*/ 228600 w 519550"/>
              <a:gd name="connsiteY95" fmla="*/ 358579 h 510979"/>
              <a:gd name="connsiteX96" fmla="*/ 190500 w 519550"/>
              <a:gd name="connsiteY96" fmla="*/ 320479 h 510979"/>
              <a:gd name="connsiteX97" fmla="*/ 160020 w 519550"/>
              <a:gd name="connsiteY97" fmla="*/ 312859 h 510979"/>
              <a:gd name="connsiteX98" fmla="*/ 137160 w 519550"/>
              <a:gd name="connsiteY98" fmla="*/ 305239 h 510979"/>
              <a:gd name="connsiteX99" fmla="*/ 76200 w 519550"/>
              <a:gd name="connsiteY99" fmla="*/ 289999 h 510979"/>
              <a:gd name="connsiteX100" fmla="*/ 53340 w 519550"/>
              <a:gd name="connsiteY100" fmla="*/ 244279 h 510979"/>
              <a:gd name="connsiteX101" fmla="*/ 60960 w 519550"/>
              <a:gd name="connsiteY101" fmla="*/ 198559 h 510979"/>
              <a:gd name="connsiteX102" fmla="*/ 91440 w 519550"/>
              <a:gd name="connsiteY102" fmla="*/ 168079 h 510979"/>
              <a:gd name="connsiteX103" fmla="*/ 137160 w 519550"/>
              <a:gd name="connsiteY103" fmla="*/ 152839 h 510979"/>
              <a:gd name="connsiteX104" fmla="*/ 190500 w 519550"/>
              <a:gd name="connsiteY104" fmla="*/ 137599 h 510979"/>
              <a:gd name="connsiteX105" fmla="*/ 259080 w 519550"/>
              <a:gd name="connsiteY105" fmla="*/ 145219 h 510979"/>
              <a:gd name="connsiteX106" fmla="*/ 281940 w 519550"/>
              <a:gd name="connsiteY106" fmla="*/ 160459 h 510979"/>
              <a:gd name="connsiteX107" fmla="*/ 312420 w 519550"/>
              <a:gd name="connsiteY107" fmla="*/ 175699 h 510979"/>
              <a:gd name="connsiteX108" fmla="*/ 358140 w 519550"/>
              <a:gd name="connsiteY108" fmla="*/ 206179 h 510979"/>
              <a:gd name="connsiteX109" fmla="*/ 381000 w 519550"/>
              <a:gd name="connsiteY109" fmla="*/ 213799 h 510979"/>
              <a:gd name="connsiteX110" fmla="*/ 426720 w 519550"/>
              <a:gd name="connsiteY110" fmla="*/ 244279 h 510979"/>
              <a:gd name="connsiteX111" fmla="*/ 449580 w 519550"/>
              <a:gd name="connsiteY111" fmla="*/ 259519 h 510979"/>
              <a:gd name="connsiteX112" fmla="*/ 457200 w 519550"/>
              <a:gd name="connsiteY112" fmla="*/ 137599 h 510979"/>
              <a:gd name="connsiteX113" fmla="*/ 434340 w 519550"/>
              <a:gd name="connsiteY113" fmla="*/ 129979 h 510979"/>
              <a:gd name="connsiteX114" fmla="*/ 403860 w 519550"/>
              <a:gd name="connsiteY114" fmla="*/ 137599 h 510979"/>
              <a:gd name="connsiteX115" fmla="*/ 434340 w 519550"/>
              <a:gd name="connsiteY115" fmla="*/ 183319 h 510979"/>
              <a:gd name="connsiteX116" fmla="*/ 449580 w 519550"/>
              <a:gd name="connsiteY116" fmla="*/ 206179 h 510979"/>
              <a:gd name="connsiteX117" fmla="*/ 495300 w 519550"/>
              <a:gd name="connsiteY117" fmla="*/ 236659 h 510979"/>
              <a:gd name="connsiteX118" fmla="*/ 510540 w 519550"/>
              <a:gd name="connsiteY118" fmla="*/ 259519 h 510979"/>
              <a:gd name="connsiteX119" fmla="*/ 510540 w 519550"/>
              <a:gd name="connsiteY119" fmla="*/ 328099 h 510979"/>
              <a:gd name="connsiteX120" fmla="*/ 480060 w 519550"/>
              <a:gd name="connsiteY120" fmla="*/ 335719 h 510979"/>
              <a:gd name="connsiteX121" fmla="*/ 396240 w 519550"/>
              <a:gd name="connsiteY121" fmla="*/ 312859 h 510979"/>
              <a:gd name="connsiteX122" fmla="*/ 365760 w 519550"/>
              <a:gd name="connsiteY122" fmla="*/ 267139 h 510979"/>
              <a:gd name="connsiteX123" fmla="*/ 373380 w 519550"/>
              <a:gd name="connsiteY123" fmla="*/ 244279 h 510979"/>
              <a:gd name="connsiteX124" fmla="*/ 434340 w 519550"/>
              <a:gd name="connsiteY124" fmla="*/ 259519 h 510979"/>
              <a:gd name="connsiteX125" fmla="*/ 441960 w 519550"/>
              <a:gd name="connsiteY125" fmla="*/ 282379 h 510979"/>
              <a:gd name="connsiteX126" fmla="*/ 388620 w 519550"/>
              <a:gd name="connsiteY126" fmla="*/ 350959 h 510979"/>
              <a:gd name="connsiteX127" fmla="*/ 335280 w 519550"/>
              <a:gd name="connsiteY127" fmla="*/ 411919 h 510979"/>
              <a:gd name="connsiteX128" fmla="*/ 312420 w 519550"/>
              <a:gd name="connsiteY128" fmla="*/ 457639 h 510979"/>
              <a:gd name="connsiteX129" fmla="*/ 335280 w 519550"/>
              <a:gd name="connsiteY129" fmla="*/ 472879 h 510979"/>
              <a:gd name="connsiteX130" fmla="*/ 381000 w 519550"/>
              <a:gd name="connsiteY130" fmla="*/ 488119 h 510979"/>
              <a:gd name="connsiteX131" fmla="*/ 403860 w 519550"/>
              <a:gd name="connsiteY131" fmla="*/ 480499 h 510979"/>
              <a:gd name="connsiteX132" fmla="*/ 419100 w 519550"/>
              <a:gd name="connsiteY132" fmla="*/ 419539 h 510979"/>
              <a:gd name="connsiteX133" fmla="*/ 426720 w 519550"/>
              <a:gd name="connsiteY133" fmla="*/ 396679 h 510979"/>
              <a:gd name="connsiteX134" fmla="*/ 403860 w 519550"/>
              <a:gd name="connsiteY134" fmla="*/ 312859 h 510979"/>
              <a:gd name="connsiteX135" fmla="*/ 381000 w 519550"/>
              <a:gd name="connsiteY135" fmla="*/ 297619 h 510979"/>
              <a:gd name="connsiteX136" fmla="*/ 335280 w 519550"/>
              <a:gd name="connsiteY136" fmla="*/ 282379 h 510979"/>
              <a:gd name="connsiteX137" fmla="*/ 312420 w 519550"/>
              <a:gd name="connsiteY137" fmla="*/ 305239 h 510979"/>
              <a:gd name="connsiteX138" fmla="*/ 304800 w 519550"/>
              <a:gd name="connsiteY138" fmla="*/ 343339 h 510979"/>
              <a:gd name="connsiteX139" fmla="*/ 289560 w 519550"/>
              <a:gd name="connsiteY139" fmla="*/ 389059 h 510979"/>
              <a:gd name="connsiteX140" fmla="*/ 281940 w 519550"/>
              <a:gd name="connsiteY140" fmla="*/ 419539 h 510979"/>
              <a:gd name="connsiteX141" fmla="*/ 289560 w 519550"/>
              <a:gd name="connsiteY141" fmla="*/ 457639 h 510979"/>
              <a:gd name="connsiteX142" fmla="*/ 198120 w 519550"/>
              <a:gd name="connsiteY142" fmla="*/ 472879 h 510979"/>
              <a:gd name="connsiteX143" fmla="*/ 175260 w 519550"/>
              <a:gd name="connsiteY143" fmla="*/ 457639 h 510979"/>
              <a:gd name="connsiteX144" fmla="*/ 167640 w 519550"/>
              <a:gd name="connsiteY144" fmla="*/ 343339 h 510979"/>
              <a:gd name="connsiteX145" fmla="*/ 182880 w 519550"/>
              <a:gd name="connsiteY145" fmla="*/ 320479 h 510979"/>
              <a:gd name="connsiteX146" fmla="*/ 266700 w 519550"/>
              <a:gd name="connsiteY146" fmla="*/ 335719 h 510979"/>
              <a:gd name="connsiteX147" fmla="*/ 312420 w 519550"/>
              <a:gd name="connsiteY147" fmla="*/ 366199 h 510979"/>
              <a:gd name="connsiteX148" fmla="*/ 335280 w 519550"/>
              <a:gd name="connsiteY148" fmla="*/ 381439 h 510979"/>
              <a:gd name="connsiteX149" fmla="*/ 373380 w 519550"/>
              <a:gd name="connsiteY149" fmla="*/ 419539 h 510979"/>
              <a:gd name="connsiteX150" fmla="*/ 396240 w 519550"/>
              <a:gd name="connsiteY150" fmla="*/ 442399 h 510979"/>
              <a:gd name="connsiteX151" fmla="*/ 441960 w 519550"/>
              <a:gd name="connsiteY151" fmla="*/ 457639 h 510979"/>
              <a:gd name="connsiteX152" fmla="*/ 472440 w 519550"/>
              <a:gd name="connsiteY152" fmla="*/ 450019 h 510979"/>
              <a:gd name="connsiteX153" fmla="*/ 441960 w 519550"/>
              <a:gd name="connsiteY153" fmla="*/ 343339 h 510979"/>
              <a:gd name="connsiteX154" fmla="*/ 434340 w 519550"/>
              <a:gd name="connsiteY154" fmla="*/ 396679 h 510979"/>
              <a:gd name="connsiteX155" fmla="*/ 457200 w 519550"/>
              <a:gd name="connsiteY155" fmla="*/ 404299 h 510979"/>
              <a:gd name="connsiteX156" fmla="*/ 472440 w 519550"/>
              <a:gd name="connsiteY156" fmla="*/ 381439 h 510979"/>
              <a:gd name="connsiteX157" fmla="*/ 495300 w 519550"/>
              <a:gd name="connsiteY157" fmla="*/ 289999 h 510979"/>
              <a:gd name="connsiteX158" fmla="*/ 502920 w 519550"/>
              <a:gd name="connsiteY158" fmla="*/ 251899 h 510979"/>
              <a:gd name="connsiteX159" fmla="*/ 495300 w 519550"/>
              <a:gd name="connsiteY159" fmla="*/ 137599 h 510979"/>
              <a:gd name="connsiteX160" fmla="*/ 396240 w 519550"/>
              <a:gd name="connsiteY160" fmla="*/ 168079 h 510979"/>
              <a:gd name="connsiteX161" fmla="*/ 373380 w 519550"/>
              <a:gd name="connsiteY161" fmla="*/ 190939 h 510979"/>
              <a:gd name="connsiteX162" fmla="*/ 350520 w 519550"/>
              <a:gd name="connsiteY162" fmla="*/ 236659 h 510979"/>
              <a:gd name="connsiteX163" fmla="*/ 335280 w 519550"/>
              <a:gd name="connsiteY163" fmla="*/ 282379 h 510979"/>
              <a:gd name="connsiteX164" fmla="*/ 320040 w 519550"/>
              <a:gd name="connsiteY164" fmla="*/ 312859 h 510979"/>
              <a:gd name="connsiteX165" fmla="*/ 297180 w 519550"/>
              <a:gd name="connsiteY165" fmla="*/ 381439 h 510979"/>
              <a:gd name="connsiteX166" fmla="*/ 289560 w 519550"/>
              <a:gd name="connsiteY166" fmla="*/ 404299 h 510979"/>
              <a:gd name="connsiteX167" fmla="*/ 266700 w 519550"/>
              <a:gd name="connsiteY167" fmla="*/ 411919 h 510979"/>
              <a:gd name="connsiteX168" fmla="*/ 228600 w 519550"/>
              <a:gd name="connsiteY168" fmla="*/ 404299 h 510979"/>
              <a:gd name="connsiteX169" fmla="*/ 205740 w 519550"/>
              <a:gd name="connsiteY169" fmla="*/ 358579 h 510979"/>
              <a:gd name="connsiteX170" fmla="*/ 228600 w 519550"/>
              <a:gd name="connsiteY170" fmla="*/ 244279 h 510979"/>
              <a:gd name="connsiteX171" fmla="*/ 251460 w 519550"/>
              <a:gd name="connsiteY171" fmla="*/ 198559 h 510979"/>
              <a:gd name="connsiteX172" fmla="*/ 274320 w 519550"/>
              <a:gd name="connsiteY172" fmla="*/ 183319 h 510979"/>
              <a:gd name="connsiteX173" fmla="*/ 373380 w 519550"/>
              <a:gd name="connsiteY173" fmla="*/ 206179 h 510979"/>
              <a:gd name="connsiteX174" fmla="*/ 396240 w 519550"/>
              <a:gd name="connsiteY174" fmla="*/ 213799 h 510979"/>
              <a:gd name="connsiteX175" fmla="*/ 419100 w 519550"/>
              <a:gd name="connsiteY175" fmla="*/ 198559 h 510979"/>
              <a:gd name="connsiteX176" fmla="*/ 388620 w 519550"/>
              <a:gd name="connsiteY176" fmla="*/ 122359 h 510979"/>
              <a:gd name="connsiteX177" fmla="*/ 350520 w 519550"/>
              <a:gd name="connsiteY177" fmla="*/ 152839 h 510979"/>
              <a:gd name="connsiteX178" fmla="*/ 312420 w 519550"/>
              <a:gd name="connsiteY178" fmla="*/ 198559 h 510979"/>
              <a:gd name="connsiteX179" fmla="*/ 297180 w 519550"/>
              <a:gd name="connsiteY179" fmla="*/ 244279 h 510979"/>
              <a:gd name="connsiteX180" fmla="*/ 289560 w 519550"/>
              <a:gd name="connsiteY180" fmla="*/ 267139 h 510979"/>
              <a:gd name="connsiteX181" fmla="*/ 243840 w 519550"/>
              <a:gd name="connsiteY181" fmla="*/ 289999 h 510979"/>
              <a:gd name="connsiteX182" fmla="*/ 129540 w 519550"/>
              <a:gd name="connsiteY182" fmla="*/ 274759 h 510979"/>
              <a:gd name="connsiteX183" fmla="*/ 83820 w 519550"/>
              <a:gd name="connsiteY183" fmla="*/ 259519 h 510979"/>
              <a:gd name="connsiteX184" fmla="*/ 60960 w 519550"/>
              <a:gd name="connsiteY184" fmla="*/ 251899 h 510979"/>
              <a:gd name="connsiteX185" fmla="*/ 30480 w 519550"/>
              <a:gd name="connsiteY185" fmla="*/ 206179 h 510979"/>
              <a:gd name="connsiteX186" fmla="*/ 38100 w 519550"/>
              <a:gd name="connsiteY186" fmla="*/ 175699 h 510979"/>
              <a:gd name="connsiteX187" fmla="*/ 91440 w 519550"/>
              <a:gd name="connsiteY187" fmla="*/ 145219 h 510979"/>
              <a:gd name="connsiteX188" fmla="*/ 137160 w 519550"/>
              <a:gd name="connsiteY188" fmla="*/ 122359 h 510979"/>
              <a:gd name="connsiteX189" fmla="*/ 228600 w 519550"/>
              <a:gd name="connsiteY189" fmla="*/ 107119 h 510979"/>
              <a:gd name="connsiteX190" fmla="*/ 251460 w 519550"/>
              <a:gd name="connsiteY190" fmla="*/ 99499 h 510979"/>
              <a:gd name="connsiteX191" fmla="*/ 274320 w 519550"/>
              <a:gd name="connsiteY191" fmla="*/ 84259 h 510979"/>
              <a:gd name="connsiteX192" fmla="*/ 312420 w 519550"/>
              <a:gd name="connsiteY192" fmla="*/ 15679 h 510979"/>
              <a:gd name="connsiteX193" fmla="*/ 289560 w 519550"/>
              <a:gd name="connsiteY193" fmla="*/ 439 h 510979"/>
              <a:gd name="connsiteX194" fmla="*/ 228600 w 519550"/>
              <a:gd name="connsiteY194" fmla="*/ 53779 h 510979"/>
              <a:gd name="connsiteX195" fmla="*/ 205740 w 519550"/>
              <a:gd name="connsiteY195" fmla="*/ 122359 h 510979"/>
              <a:gd name="connsiteX196" fmla="*/ 198120 w 519550"/>
              <a:gd name="connsiteY196" fmla="*/ 145219 h 510979"/>
              <a:gd name="connsiteX197" fmla="*/ 190500 w 519550"/>
              <a:gd name="connsiteY197" fmla="*/ 168079 h 510979"/>
              <a:gd name="connsiteX198" fmla="*/ 182880 w 519550"/>
              <a:gd name="connsiteY198" fmla="*/ 206179 h 510979"/>
              <a:gd name="connsiteX199" fmla="*/ 190500 w 519550"/>
              <a:gd name="connsiteY199" fmla="*/ 312859 h 510979"/>
              <a:gd name="connsiteX200" fmla="*/ 182880 w 519550"/>
              <a:gd name="connsiteY200" fmla="*/ 373819 h 510979"/>
              <a:gd name="connsiteX201" fmla="*/ 167640 w 519550"/>
              <a:gd name="connsiteY201" fmla="*/ 396679 h 510979"/>
              <a:gd name="connsiteX202" fmla="*/ 144780 w 519550"/>
              <a:gd name="connsiteY202" fmla="*/ 404299 h 510979"/>
              <a:gd name="connsiteX203" fmla="*/ 68580 w 519550"/>
              <a:gd name="connsiteY203" fmla="*/ 411919 h 510979"/>
              <a:gd name="connsiteX204" fmla="*/ 137160 w 519550"/>
              <a:gd name="connsiteY204" fmla="*/ 457639 h 510979"/>
              <a:gd name="connsiteX205" fmla="*/ 160020 w 519550"/>
              <a:gd name="connsiteY205" fmla="*/ 472879 h 510979"/>
              <a:gd name="connsiteX206" fmla="*/ 205740 w 519550"/>
              <a:gd name="connsiteY206" fmla="*/ 488119 h 510979"/>
              <a:gd name="connsiteX207" fmla="*/ 228600 w 519550"/>
              <a:gd name="connsiteY207" fmla="*/ 495739 h 510979"/>
              <a:gd name="connsiteX208" fmla="*/ 297180 w 519550"/>
              <a:gd name="connsiteY208" fmla="*/ 495739 h 510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519550" h="510979">
                <a:moveTo>
                  <a:pt x="266700" y="23299"/>
                </a:moveTo>
                <a:cubicBezTo>
                  <a:pt x="215900" y="25839"/>
                  <a:pt x="164343" y="21820"/>
                  <a:pt x="114300" y="30919"/>
                </a:cubicBezTo>
                <a:cubicBezTo>
                  <a:pt x="105290" y="32557"/>
                  <a:pt x="102779" y="45410"/>
                  <a:pt x="99060" y="53779"/>
                </a:cubicBezTo>
                <a:cubicBezTo>
                  <a:pt x="92536" y="68459"/>
                  <a:pt x="83820" y="99499"/>
                  <a:pt x="83820" y="99499"/>
                </a:cubicBezTo>
                <a:cubicBezTo>
                  <a:pt x="91440" y="104579"/>
                  <a:pt x="98489" y="110643"/>
                  <a:pt x="106680" y="114739"/>
                </a:cubicBezTo>
                <a:cubicBezTo>
                  <a:pt x="122301" y="122549"/>
                  <a:pt x="153149" y="127081"/>
                  <a:pt x="167640" y="129979"/>
                </a:cubicBezTo>
                <a:cubicBezTo>
                  <a:pt x="170180" y="122359"/>
                  <a:pt x="173685" y="114995"/>
                  <a:pt x="175260" y="107119"/>
                </a:cubicBezTo>
                <a:cubicBezTo>
                  <a:pt x="178782" y="89507"/>
                  <a:pt x="174848" y="69843"/>
                  <a:pt x="182880" y="53779"/>
                </a:cubicBezTo>
                <a:cubicBezTo>
                  <a:pt x="186472" y="46595"/>
                  <a:pt x="198120" y="48699"/>
                  <a:pt x="205740" y="46159"/>
                </a:cubicBezTo>
                <a:cubicBezTo>
                  <a:pt x="218440" y="48699"/>
                  <a:pt x="232595" y="47353"/>
                  <a:pt x="243840" y="53779"/>
                </a:cubicBezTo>
                <a:cubicBezTo>
                  <a:pt x="269941" y="68694"/>
                  <a:pt x="262835" y="135556"/>
                  <a:pt x="266700" y="145219"/>
                </a:cubicBezTo>
                <a:cubicBezTo>
                  <a:pt x="269683" y="152677"/>
                  <a:pt x="281940" y="150299"/>
                  <a:pt x="289560" y="152839"/>
                </a:cubicBezTo>
                <a:cubicBezTo>
                  <a:pt x="312310" y="149047"/>
                  <a:pt x="394415" y="151014"/>
                  <a:pt x="327660" y="84259"/>
                </a:cubicBezTo>
                <a:cubicBezTo>
                  <a:pt x="316735" y="73334"/>
                  <a:pt x="297022" y="88527"/>
                  <a:pt x="281940" y="91879"/>
                </a:cubicBezTo>
                <a:cubicBezTo>
                  <a:pt x="257300" y="97354"/>
                  <a:pt x="230197" y="113142"/>
                  <a:pt x="213360" y="129979"/>
                </a:cubicBezTo>
                <a:cubicBezTo>
                  <a:pt x="205740" y="137599"/>
                  <a:pt x="197399" y="144560"/>
                  <a:pt x="190500" y="152839"/>
                </a:cubicBezTo>
                <a:cubicBezTo>
                  <a:pt x="172929" y="173924"/>
                  <a:pt x="177445" y="181863"/>
                  <a:pt x="152400" y="198559"/>
                </a:cubicBezTo>
                <a:cubicBezTo>
                  <a:pt x="145717" y="203014"/>
                  <a:pt x="137160" y="203639"/>
                  <a:pt x="129540" y="206179"/>
                </a:cubicBezTo>
                <a:cubicBezTo>
                  <a:pt x="121835" y="194621"/>
                  <a:pt x="106680" y="176233"/>
                  <a:pt x="106680" y="160459"/>
                </a:cubicBezTo>
                <a:cubicBezTo>
                  <a:pt x="106680" y="147507"/>
                  <a:pt x="111760" y="135059"/>
                  <a:pt x="114300" y="122359"/>
                </a:cubicBezTo>
                <a:cubicBezTo>
                  <a:pt x="137160" y="124899"/>
                  <a:pt x="161264" y="122119"/>
                  <a:pt x="182880" y="129979"/>
                </a:cubicBezTo>
                <a:cubicBezTo>
                  <a:pt x="191487" y="133109"/>
                  <a:pt x="197549" y="143699"/>
                  <a:pt x="198120" y="152839"/>
                </a:cubicBezTo>
                <a:cubicBezTo>
                  <a:pt x="200186" y="185892"/>
                  <a:pt x="194608" y="219037"/>
                  <a:pt x="190500" y="251899"/>
                </a:cubicBezTo>
                <a:cubicBezTo>
                  <a:pt x="189504" y="259869"/>
                  <a:pt x="187898" y="268487"/>
                  <a:pt x="182880" y="274759"/>
                </a:cubicBezTo>
                <a:cubicBezTo>
                  <a:pt x="177159" y="281910"/>
                  <a:pt x="167640" y="284919"/>
                  <a:pt x="160020" y="289999"/>
                </a:cubicBezTo>
                <a:cubicBezTo>
                  <a:pt x="134659" y="285772"/>
                  <a:pt x="109733" y="288046"/>
                  <a:pt x="91440" y="267139"/>
                </a:cubicBezTo>
                <a:cubicBezTo>
                  <a:pt x="79379" y="253355"/>
                  <a:pt x="60960" y="221419"/>
                  <a:pt x="60960" y="221419"/>
                </a:cubicBezTo>
                <a:cubicBezTo>
                  <a:pt x="63500" y="198559"/>
                  <a:pt x="56231" y="172244"/>
                  <a:pt x="68580" y="152839"/>
                </a:cubicBezTo>
                <a:cubicBezTo>
                  <a:pt x="77205" y="139286"/>
                  <a:pt x="99060" y="142679"/>
                  <a:pt x="114300" y="137599"/>
                </a:cubicBezTo>
                <a:lnTo>
                  <a:pt x="137160" y="129979"/>
                </a:lnTo>
                <a:lnTo>
                  <a:pt x="160020" y="122359"/>
                </a:lnTo>
                <a:cubicBezTo>
                  <a:pt x="190500" y="124899"/>
                  <a:pt x="221291" y="124951"/>
                  <a:pt x="251460" y="129979"/>
                </a:cubicBezTo>
                <a:cubicBezTo>
                  <a:pt x="267306" y="132620"/>
                  <a:pt x="281940" y="140139"/>
                  <a:pt x="297180" y="145219"/>
                </a:cubicBezTo>
                <a:lnTo>
                  <a:pt x="320040" y="152839"/>
                </a:lnTo>
                <a:cubicBezTo>
                  <a:pt x="386826" y="219625"/>
                  <a:pt x="302107" y="137895"/>
                  <a:pt x="365760" y="190939"/>
                </a:cubicBezTo>
                <a:cubicBezTo>
                  <a:pt x="374039" y="197838"/>
                  <a:pt x="381000" y="206179"/>
                  <a:pt x="388620" y="213799"/>
                </a:cubicBezTo>
                <a:cubicBezTo>
                  <a:pt x="396240" y="211259"/>
                  <a:pt x="406811" y="212715"/>
                  <a:pt x="411480" y="206179"/>
                </a:cubicBezTo>
                <a:cubicBezTo>
                  <a:pt x="420817" y="193107"/>
                  <a:pt x="426720" y="160459"/>
                  <a:pt x="426720" y="160459"/>
                </a:cubicBezTo>
                <a:cubicBezTo>
                  <a:pt x="424180" y="150299"/>
                  <a:pt x="427051" y="136795"/>
                  <a:pt x="419100" y="129979"/>
                </a:cubicBezTo>
                <a:cubicBezTo>
                  <a:pt x="406903" y="119524"/>
                  <a:pt x="373380" y="114739"/>
                  <a:pt x="373380" y="114739"/>
                </a:cubicBezTo>
                <a:lnTo>
                  <a:pt x="327660" y="145219"/>
                </a:lnTo>
                <a:cubicBezTo>
                  <a:pt x="320040" y="150299"/>
                  <a:pt x="311276" y="153983"/>
                  <a:pt x="304800" y="160459"/>
                </a:cubicBezTo>
                <a:cubicBezTo>
                  <a:pt x="287948" y="177311"/>
                  <a:pt x="277309" y="184961"/>
                  <a:pt x="266700" y="206179"/>
                </a:cubicBezTo>
                <a:cubicBezTo>
                  <a:pt x="263108" y="213363"/>
                  <a:pt x="261620" y="221419"/>
                  <a:pt x="259080" y="229039"/>
                </a:cubicBezTo>
                <a:cubicBezTo>
                  <a:pt x="261620" y="241739"/>
                  <a:pt x="259516" y="256363"/>
                  <a:pt x="266700" y="267139"/>
                </a:cubicBezTo>
                <a:cubicBezTo>
                  <a:pt x="271155" y="273822"/>
                  <a:pt x="281837" y="272552"/>
                  <a:pt x="289560" y="274759"/>
                </a:cubicBezTo>
                <a:cubicBezTo>
                  <a:pt x="299630" y="277636"/>
                  <a:pt x="309880" y="279839"/>
                  <a:pt x="320040" y="282379"/>
                </a:cubicBezTo>
                <a:cubicBezTo>
                  <a:pt x="366388" y="274654"/>
                  <a:pt x="377863" y="284169"/>
                  <a:pt x="396240" y="229039"/>
                </a:cubicBezTo>
                <a:lnTo>
                  <a:pt x="411480" y="183319"/>
                </a:lnTo>
                <a:cubicBezTo>
                  <a:pt x="408940" y="142679"/>
                  <a:pt x="412249" y="101245"/>
                  <a:pt x="403860" y="61399"/>
                </a:cubicBezTo>
                <a:cubicBezTo>
                  <a:pt x="401640" y="50854"/>
                  <a:pt x="391567" y="40652"/>
                  <a:pt x="381000" y="38539"/>
                </a:cubicBezTo>
                <a:cubicBezTo>
                  <a:pt x="363388" y="35017"/>
                  <a:pt x="345440" y="43619"/>
                  <a:pt x="327660" y="46159"/>
                </a:cubicBezTo>
                <a:lnTo>
                  <a:pt x="266700" y="137599"/>
                </a:lnTo>
                <a:cubicBezTo>
                  <a:pt x="261620" y="145219"/>
                  <a:pt x="254356" y="151771"/>
                  <a:pt x="251460" y="160459"/>
                </a:cubicBezTo>
                <a:lnTo>
                  <a:pt x="236220" y="206179"/>
                </a:lnTo>
                <a:lnTo>
                  <a:pt x="220980" y="251899"/>
                </a:lnTo>
                <a:lnTo>
                  <a:pt x="213360" y="274759"/>
                </a:lnTo>
                <a:cubicBezTo>
                  <a:pt x="220980" y="282379"/>
                  <a:pt x="226864" y="292272"/>
                  <a:pt x="236220" y="297619"/>
                </a:cubicBezTo>
                <a:cubicBezTo>
                  <a:pt x="248196" y="304462"/>
                  <a:pt x="317949" y="312560"/>
                  <a:pt x="320040" y="312859"/>
                </a:cubicBezTo>
                <a:cubicBezTo>
                  <a:pt x="327660" y="315399"/>
                  <a:pt x="340360" y="312859"/>
                  <a:pt x="342900" y="320479"/>
                </a:cubicBezTo>
                <a:cubicBezTo>
                  <a:pt x="347465" y="334175"/>
                  <a:pt x="332578" y="371409"/>
                  <a:pt x="320040" y="381439"/>
                </a:cubicBezTo>
                <a:cubicBezTo>
                  <a:pt x="313768" y="386457"/>
                  <a:pt x="304800" y="386519"/>
                  <a:pt x="297180" y="389059"/>
                </a:cubicBezTo>
                <a:cubicBezTo>
                  <a:pt x="269240" y="386519"/>
                  <a:pt x="240275" y="389355"/>
                  <a:pt x="213360" y="381439"/>
                </a:cubicBezTo>
                <a:cubicBezTo>
                  <a:pt x="195788" y="376271"/>
                  <a:pt x="167640" y="350959"/>
                  <a:pt x="167640" y="350959"/>
                </a:cubicBezTo>
                <a:cubicBezTo>
                  <a:pt x="161111" y="331373"/>
                  <a:pt x="156227" y="318669"/>
                  <a:pt x="152400" y="297619"/>
                </a:cubicBezTo>
                <a:cubicBezTo>
                  <a:pt x="149187" y="279948"/>
                  <a:pt x="148302" y="261891"/>
                  <a:pt x="144780" y="244279"/>
                </a:cubicBezTo>
                <a:cubicBezTo>
                  <a:pt x="143205" y="236403"/>
                  <a:pt x="142178" y="227691"/>
                  <a:pt x="137160" y="221419"/>
                </a:cubicBezTo>
                <a:cubicBezTo>
                  <a:pt x="131439" y="214268"/>
                  <a:pt x="121920" y="211259"/>
                  <a:pt x="114300" y="206179"/>
                </a:cubicBezTo>
                <a:cubicBezTo>
                  <a:pt x="106680" y="208719"/>
                  <a:pt x="97712" y="208781"/>
                  <a:pt x="91440" y="213799"/>
                </a:cubicBezTo>
                <a:cubicBezTo>
                  <a:pt x="62013" y="237340"/>
                  <a:pt x="71157" y="296962"/>
                  <a:pt x="83820" y="320479"/>
                </a:cubicBezTo>
                <a:cubicBezTo>
                  <a:pt x="91436" y="334623"/>
                  <a:pt x="114300" y="330639"/>
                  <a:pt x="129540" y="335719"/>
                </a:cubicBezTo>
                <a:lnTo>
                  <a:pt x="152400" y="343339"/>
                </a:lnTo>
                <a:cubicBezTo>
                  <a:pt x="160020" y="345879"/>
                  <a:pt x="167384" y="349384"/>
                  <a:pt x="175260" y="350959"/>
                </a:cubicBezTo>
                <a:cubicBezTo>
                  <a:pt x="221236" y="360154"/>
                  <a:pt x="201073" y="354483"/>
                  <a:pt x="236220" y="366199"/>
                </a:cubicBezTo>
                <a:cubicBezTo>
                  <a:pt x="247811" y="400971"/>
                  <a:pt x="262310" y="420700"/>
                  <a:pt x="243840" y="457639"/>
                </a:cubicBezTo>
                <a:cubicBezTo>
                  <a:pt x="239744" y="465830"/>
                  <a:pt x="228600" y="467799"/>
                  <a:pt x="220980" y="472879"/>
                </a:cubicBezTo>
                <a:cubicBezTo>
                  <a:pt x="203200" y="470339"/>
                  <a:pt x="185252" y="468781"/>
                  <a:pt x="167640" y="465259"/>
                </a:cubicBezTo>
                <a:cubicBezTo>
                  <a:pt x="159764" y="463684"/>
                  <a:pt x="149449" y="464175"/>
                  <a:pt x="144780" y="457639"/>
                </a:cubicBezTo>
                <a:cubicBezTo>
                  <a:pt x="135443" y="444567"/>
                  <a:pt x="134620" y="427159"/>
                  <a:pt x="129540" y="411919"/>
                </a:cubicBezTo>
                <a:cubicBezTo>
                  <a:pt x="127000" y="404299"/>
                  <a:pt x="123495" y="396935"/>
                  <a:pt x="121920" y="389059"/>
                </a:cubicBezTo>
                <a:cubicBezTo>
                  <a:pt x="119380" y="376359"/>
                  <a:pt x="118848" y="363086"/>
                  <a:pt x="114300" y="350959"/>
                </a:cubicBezTo>
                <a:cubicBezTo>
                  <a:pt x="111084" y="342384"/>
                  <a:pt x="104923" y="335134"/>
                  <a:pt x="99060" y="328099"/>
                </a:cubicBezTo>
                <a:cubicBezTo>
                  <a:pt x="80725" y="306097"/>
                  <a:pt x="75817" y="304984"/>
                  <a:pt x="53340" y="289999"/>
                </a:cubicBezTo>
                <a:cubicBezTo>
                  <a:pt x="45720" y="292539"/>
                  <a:pt x="36160" y="291939"/>
                  <a:pt x="30480" y="297619"/>
                </a:cubicBezTo>
                <a:cubicBezTo>
                  <a:pt x="22448" y="305651"/>
                  <a:pt x="20876" y="318236"/>
                  <a:pt x="15240" y="328099"/>
                </a:cubicBezTo>
                <a:cubicBezTo>
                  <a:pt x="10696" y="336050"/>
                  <a:pt x="5080" y="343339"/>
                  <a:pt x="0" y="350959"/>
                </a:cubicBezTo>
                <a:cubicBezTo>
                  <a:pt x="2540" y="363659"/>
                  <a:pt x="-1538" y="379901"/>
                  <a:pt x="7620" y="389059"/>
                </a:cubicBezTo>
                <a:cubicBezTo>
                  <a:pt x="30480" y="411919"/>
                  <a:pt x="53340" y="396679"/>
                  <a:pt x="76200" y="411919"/>
                </a:cubicBezTo>
                <a:lnTo>
                  <a:pt x="121920" y="442399"/>
                </a:lnTo>
                <a:lnTo>
                  <a:pt x="144780" y="457639"/>
                </a:lnTo>
                <a:cubicBezTo>
                  <a:pt x="147320" y="472879"/>
                  <a:pt x="144735" y="489944"/>
                  <a:pt x="152400" y="503359"/>
                </a:cubicBezTo>
                <a:cubicBezTo>
                  <a:pt x="156385" y="510333"/>
                  <a:pt x="167228" y="510979"/>
                  <a:pt x="175260" y="510979"/>
                </a:cubicBezTo>
                <a:cubicBezTo>
                  <a:pt x="195738" y="510979"/>
                  <a:pt x="215900" y="505899"/>
                  <a:pt x="236220" y="503359"/>
                </a:cubicBezTo>
                <a:cubicBezTo>
                  <a:pt x="238760" y="495739"/>
                  <a:pt x="243840" y="488531"/>
                  <a:pt x="243840" y="480499"/>
                </a:cubicBezTo>
                <a:cubicBezTo>
                  <a:pt x="243840" y="447381"/>
                  <a:pt x="240328" y="414301"/>
                  <a:pt x="236220" y="381439"/>
                </a:cubicBezTo>
                <a:cubicBezTo>
                  <a:pt x="235224" y="373469"/>
                  <a:pt x="232192" y="365763"/>
                  <a:pt x="228600" y="358579"/>
                </a:cubicBezTo>
                <a:cubicBezTo>
                  <a:pt x="219364" y="340106"/>
                  <a:pt x="209896" y="328792"/>
                  <a:pt x="190500" y="320479"/>
                </a:cubicBezTo>
                <a:cubicBezTo>
                  <a:pt x="180874" y="316354"/>
                  <a:pt x="170090" y="315736"/>
                  <a:pt x="160020" y="312859"/>
                </a:cubicBezTo>
                <a:cubicBezTo>
                  <a:pt x="152297" y="310652"/>
                  <a:pt x="144952" y="307187"/>
                  <a:pt x="137160" y="305239"/>
                </a:cubicBezTo>
                <a:lnTo>
                  <a:pt x="76200" y="289999"/>
                </a:lnTo>
                <a:cubicBezTo>
                  <a:pt x="68495" y="278441"/>
                  <a:pt x="53340" y="260053"/>
                  <a:pt x="53340" y="244279"/>
                </a:cubicBezTo>
                <a:cubicBezTo>
                  <a:pt x="53340" y="228829"/>
                  <a:pt x="54050" y="212378"/>
                  <a:pt x="60960" y="198559"/>
                </a:cubicBezTo>
                <a:cubicBezTo>
                  <a:pt x="67386" y="185708"/>
                  <a:pt x="79119" y="175471"/>
                  <a:pt x="91440" y="168079"/>
                </a:cubicBezTo>
                <a:cubicBezTo>
                  <a:pt x="105215" y="159814"/>
                  <a:pt x="121575" y="156735"/>
                  <a:pt x="137160" y="152839"/>
                </a:cubicBezTo>
                <a:cubicBezTo>
                  <a:pt x="175432" y="143271"/>
                  <a:pt x="157705" y="148531"/>
                  <a:pt x="190500" y="137599"/>
                </a:cubicBezTo>
                <a:cubicBezTo>
                  <a:pt x="213360" y="140139"/>
                  <a:pt x="236766" y="139641"/>
                  <a:pt x="259080" y="145219"/>
                </a:cubicBezTo>
                <a:cubicBezTo>
                  <a:pt x="267965" y="147440"/>
                  <a:pt x="273989" y="155915"/>
                  <a:pt x="281940" y="160459"/>
                </a:cubicBezTo>
                <a:cubicBezTo>
                  <a:pt x="291803" y="166095"/>
                  <a:pt x="302680" y="169855"/>
                  <a:pt x="312420" y="175699"/>
                </a:cubicBezTo>
                <a:cubicBezTo>
                  <a:pt x="328126" y="185123"/>
                  <a:pt x="340764" y="200387"/>
                  <a:pt x="358140" y="206179"/>
                </a:cubicBezTo>
                <a:cubicBezTo>
                  <a:pt x="365760" y="208719"/>
                  <a:pt x="373979" y="209898"/>
                  <a:pt x="381000" y="213799"/>
                </a:cubicBezTo>
                <a:cubicBezTo>
                  <a:pt x="397011" y="222694"/>
                  <a:pt x="411480" y="234119"/>
                  <a:pt x="426720" y="244279"/>
                </a:cubicBezTo>
                <a:lnTo>
                  <a:pt x="449580" y="259519"/>
                </a:lnTo>
                <a:cubicBezTo>
                  <a:pt x="478818" y="215663"/>
                  <a:pt x="481335" y="222071"/>
                  <a:pt x="457200" y="137599"/>
                </a:cubicBezTo>
                <a:cubicBezTo>
                  <a:pt x="454993" y="129876"/>
                  <a:pt x="441960" y="132519"/>
                  <a:pt x="434340" y="129979"/>
                </a:cubicBezTo>
                <a:cubicBezTo>
                  <a:pt x="424180" y="132519"/>
                  <a:pt x="403860" y="127126"/>
                  <a:pt x="403860" y="137599"/>
                </a:cubicBezTo>
                <a:cubicBezTo>
                  <a:pt x="403860" y="155915"/>
                  <a:pt x="424180" y="168079"/>
                  <a:pt x="434340" y="183319"/>
                </a:cubicBezTo>
                <a:cubicBezTo>
                  <a:pt x="439420" y="190939"/>
                  <a:pt x="441960" y="201099"/>
                  <a:pt x="449580" y="206179"/>
                </a:cubicBezTo>
                <a:lnTo>
                  <a:pt x="495300" y="236659"/>
                </a:lnTo>
                <a:cubicBezTo>
                  <a:pt x="500380" y="244279"/>
                  <a:pt x="506444" y="251328"/>
                  <a:pt x="510540" y="259519"/>
                </a:cubicBezTo>
                <a:cubicBezTo>
                  <a:pt x="520436" y="279310"/>
                  <a:pt x="524501" y="308553"/>
                  <a:pt x="510540" y="328099"/>
                </a:cubicBezTo>
                <a:cubicBezTo>
                  <a:pt x="504453" y="336621"/>
                  <a:pt x="490220" y="333179"/>
                  <a:pt x="480060" y="335719"/>
                </a:cubicBezTo>
                <a:cubicBezTo>
                  <a:pt x="451751" y="332180"/>
                  <a:pt x="417473" y="337125"/>
                  <a:pt x="396240" y="312859"/>
                </a:cubicBezTo>
                <a:cubicBezTo>
                  <a:pt x="384179" y="299075"/>
                  <a:pt x="365760" y="267139"/>
                  <a:pt x="365760" y="267139"/>
                </a:cubicBezTo>
                <a:cubicBezTo>
                  <a:pt x="368300" y="259519"/>
                  <a:pt x="365760" y="246819"/>
                  <a:pt x="373380" y="244279"/>
                </a:cubicBezTo>
                <a:cubicBezTo>
                  <a:pt x="382575" y="241214"/>
                  <a:pt x="422004" y="255407"/>
                  <a:pt x="434340" y="259519"/>
                </a:cubicBezTo>
                <a:cubicBezTo>
                  <a:pt x="436880" y="267139"/>
                  <a:pt x="441960" y="274347"/>
                  <a:pt x="441960" y="282379"/>
                </a:cubicBezTo>
                <a:cubicBezTo>
                  <a:pt x="441960" y="313610"/>
                  <a:pt x="401285" y="331961"/>
                  <a:pt x="388620" y="350959"/>
                </a:cubicBezTo>
                <a:cubicBezTo>
                  <a:pt x="353060" y="404299"/>
                  <a:pt x="373380" y="386519"/>
                  <a:pt x="335280" y="411919"/>
                </a:cubicBezTo>
                <a:cubicBezTo>
                  <a:pt x="332071" y="416733"/>
                  <a:pt x="308476" y="447780"/>
                  <a:pt x="312420" y="457639"/>
                </a:cubicBezTo>
                <a:cubicBezTo>
                  <a:pt x="315821" y="466142"/>
                  <a:pt x="326911" y="469160"/>
                  <a:pt x="335280" y="472879"/>
                </a:cubicBezTo>
                <a:cubicBezTo>
                  <a:pt x="349960" y="479403"/>
                  <a:pt x="381000" y="488119"/>
                  <a:pt x="381000" y="488119"/>
                </a:cubicBezTo>
                <a:cubicBezTo>
                  <a:pt x="388620" y="485579"/>
                  <a:pt x="399959" y="487520"/>
                  <a:pt x="403860" y="480499"/>
                </a:cubicBezTo>
                <a:cubicBezTo>
                  <a:pt x="414032" y="462189"/>
                  <a:pt x="412476" y="439410"/>
                  <a:pt x="419100" y="419539"/>
                </a:cubicBezTo>
                <a:lnTo>
                  <a:pt x="426720" y="396679"/>
                </a:lnTo>
                <a:cubicBezTo>
                  <a:pt x="422212" y="360619"/>
                  <a:pt x="428559" y="337558"/>
                  <a:pt x="403860" y="312859"/>
                </a:cubicBezTo>
                <a:cubicBezTo>
                  <a:pt x="397384" y="306383"/>
                  <a:pt x="389369" y="301338"/>
                  <a:pt x="381000" y="297619"/>
                </a:cubicBezTo>
                <a:cubicBezTo>
                  <a:pt x="366320" y="291095"/>
                  <a:pt x="335280" y="282379"/>
                  <a:pt x="335280" y="282379"/>
                </a:cubicBezTo>
                <a:cubicBezTo>
                  <a:pt x="327660" y="289999"/>
                  <a:pt x="317239" y="295600"/>
                  <a:pt x="312420" y="305239"/>
                </a:cubicBezTo>
                <a:cubicBezTo>
                  <a:pt x="306628" y="316823"/>
                  <a:pt x="308208" y="330844"/>
                  <a:pt x="304800" y="343339"/>
                </a:cubicBezTo>
                <a:cubicBezTo>
                  <a:pt x="300573" y="358837"/>
                  <a:pt x="293456" y="373474"/>
                  <a:pt x="289560" y="389059"/>
                </a:cubicBezTo>
                <a:lnTo>
                  <a:pt x="281940" y="419539"/>
                </a:lnTo>
                <a:cubicBezTo>
                  <a:pt x="284480" y="432239"/>
                  <a:pt x="289560" y="444687"/>
                  <a:pt x="289560" y="457639"/>
                </a:cubicBezTo>
                <a:cubicBezTo>
                  <a:pt x="289560" y="508614"/>
                  <a:pt x="232336" y="475990"/>
                  <a:pt x="198120" y="472879"/>
                </a:cubicBezTo>
                <a:cubicBezTo>
                  <a:pt x="190500" y="467799"/>
                  <a:pt x="181736" y="464115"/>
                  <a:pt x="175260" y="457639"/>
                </a:cubicBezTo>
                <a:cubicBezTo>
                  <a:pt x="143298" y="425677"/>
                  <a:pt x="158445" y="389312"/>
                  <a:pt x="167640" y="343339"/>
                </a:cubicBezTo>
                <a:cubicBezTo>
                  <a:pt x="169436" y="334359"/>
                  <a:pt x="177800" y="328099"/>
                  <a:pt x="182880" y="320479"/>
                </a:cubicBezTo>
                <a:cubicBezTo>
                  <a:pt x="185207" y="320867"/>
                  <a:pt x="260534" y="332916"/>
                  <a:pt x="266700" y="335719"/>
                </a:cubicBezTo>
                <a:cubicBezTo>
                  <a:pt x="283374" y="343298"/>
                  <a:pt x="297180" y="356039"/>
                  <a:pt x="312420" y="366199"/>
                </a:cubicBezTo>
                <a:lnTo>
                  <a:pt x="335280" y="381439"/>
                </a:lnTo>
                <a:cubicBezTo>
                  <a:pt x="363220" y="423349"/>
                  <a:pt x="335280" y="387789"/>
                  <a:pt x="373380" y="419539"/>
                </a:cubicBezTo>
                <a:cubicBezTo>
                  <a:pt x="381659" y="426438"/>
                  <a:pt x="386820" y="437166"/>
                  <a:pt x="396240" y="442399"/>
                </a:cubicBezTo>
                <a:cubicBezTo>
                  <a:pt x="410283" y="450201"/>
                  <a:pt x="441960" y="457639"/>
                  <a:pt x="441960" y="457639"/>
                </a:cubicBezTo>
                <a:cubicBezTo>
                  <a:pt x="452120" y="455099"/>
                  <a:pt x="470246" y="460259"/>
                  <a:pt x="472440" y="450019"/>
                </a:cubicBezTo>
                <a:cubicBezTo>
                  <a:pt x="493305" y="352651"/>
                  <a:pt x="489180" y="359079"/>
                  <a:pt x="441960" y="343339"/>
                </a:cubicBezTo>
                <a:cubicBezTo>
                  <a:pt x="429517" y="362004"/>
                  <a:pt x="414658" y="372076"/>
                  <a:pt x="434340" y="396679"/>
                </a:cubicBezTo>
                <a:cubicBezTo>
                  <a:pt x="439358" y="402951"/>
                  <a:pt x="449580" y="401759"/>
                  <a:pt x="457200" y="404299"/>
                </a:cubicBezTo>
                <a:cubicBezTo>
                  <a:pt x="462280" y="396679"/>
                  <a:pt x="468721" y="389808"/>
                  <a:pt x="472440" y="381439"/>
                </a:cubicBezTo>
                <a:cubicBezTo>
                  <a:pt x="489563" y="342913"/>
                  <a:pt x="487927" y="330549"/>
                  <a:pt x="495300" y="289999"/>
                </a:cubicBezTo>
                <a:cubicBezTo>
                  <a:pt x="497617" y="277256"/>
                  <a:pt x="500380" y="264599"/>
                  <a:pt x="502920" y="251899"/>
                </a:cubicBezTo>
                <a:cubicBezTo>
                  <a:pt x="500380" y="213799"/>
                  <a:pt x="520150" y="166591"/>
                  <a:pt x="495300" y="137599"/>
                </a:cubicBezTo>
                <a:cubicBezTo>
                  <a:pt x="439784" y="72830"/>
                  <a:pt x="414826" y="145776"/>
                  <a:pt x="396240" y="168079"/>
                </a:cubicBezTo>
                <a:cubicBezTo>
                  <a:pt x="389341" y="176358"/>
                  <a:pt x="381000" y="183319"/>
                  <a:pt x="373380" y="190939"/>
                </a:cubicBezTo>
                <a:cubicBezTo>
                  <a:pt x="345590" y="274309"/>
                  <a:pt x="389911" y="148029"/>
                  <a:pt x="350520" y="236659"/>
                </a:cubicBezTo>
                <a:cubicBezTo>
                  <a:pt x="343996" y="251339"/>
                  <a:pt x="342464" y="268011"/>
                  <a:pt x="335280" y="282379"/>
                </a:cubicBezTo>
                <a:cubicBezTo>
                  <a:pt x="330200" y="292539"/>
                  <a:pt x="324259" y="302312"/>
                  <a:pt x="320040" y="312859"/>
                </a:cubicBezTo>
                <a:lnTo>
                  <a:pt x="297180" y="381439"/>
                </a:lnTo>
                <a:cubicBezTo>
                  <a:pt x="294640" y="389059"/>
                  <a:pt x="297180" y="401759"/>
                  <a:pt x="289560" y="404299"/>
                </a:cubicBezTo>
                <a:lnTo>
                  <a:pt x="266700" y="411919"/>
                </a:lnTo>
                <a:cubicBezTo>
                  <a:pt x="254000" y="409379"/>
                  <a:pt x="239845" y="410725"/>
                  <a:pt x="228600" y="404299"/>
                </a:cubicBezTo>
                <a:cubicBezTo>
                  <a:pt x="216435" y="397348"/>
                  <a:pt x="209651" y="370313"/>
                  <a:pt x="205740" y="358579"/>
                </a:cubicBezTo>
                <a:cubicBezTo>
                  <a:pt x="215134" y="274033"/>
                  <a:pt x="206087" y="311819"/>
                  <a:pt x="228600" y="244279"/>
                </a:cubicBezTo>
                <a:cubicBezTo>
                  <a:pt x="234798" y="225686"/>
                  <a:pt x="236688" y="213331"/>
                  <a:pt x="251460" y="198559"/>
                </a:cubicBezTo>
                <a:cubicBezTo>
                  <a:pt x="257936" y="192083"/>
                  <a:pt x="266700" y="188399"/>
                  <a:pt x="274320" y="183319"/>
                </a:cubicBezTo>
                <a:cubicBezTo>
                  <a:pt x="343563" y="193211"/>
                  <a:pt x="310621" y="185259"/>
                  <a:pt x="373380" y="206179"/>
                </a:cubicBezTo>
                <a:lnTo>
                  <a:pt x="396240" y="213799"/>
                </a:lnTo>
                <a:cubicBezTo>
                  <a:pt x="403860" y="208719"/>
                  <a:pt x="417462" y="207569"/>
                  <a:pt x="419100" y="198559"/>
                </a:cubicBezTo>
                <a:cubicBezTo>
                  <a:pt x="431739" y="129045"/>
                  <a:pt x="425916" y="134791"/>
                  <a:pt x="388620" y="122359"/>
                </a:cubicBezTo>
                <a:cubicBezTo>
                  <a:pt x="351092" y="134868"/>
                  <a:pt x="377033" y="121023"/>
                  <a:pt x="350520" y="152839"/>
                </a:cubicBezTo>
                <a:cubicBezTo>
                  <a:pt x="333430" y="173347"/>
                  <a:pt x="323231" y="174235"/>
                  <a:pt x="312420" y="198559"/>
                </a:cubicBezTo>
                <a:cubicBezTo>
                  <a:pt x="305896" y="213239"/>
                  <a:pt x="302260" y="229039"/>
                  <a:pt x="297180" y="244279"/>
                </a:cubicBezTo>
                <a:cubicBezTo>
                  <a:pt x="294640" y="251899"/>
                  <a:pt x="296243" y="262684"/>
                  <a:pt x="289560" y="267139"/>
                </a:cubicBezTo>
                <a:cubicBezTo>
                  <a:pt x="260017" y="286834"/>
                  <a:pt x="275388" y="279483"/>
                  <a:pt x="243840" y="289999"/>
                </a:cubicBezTo>
                <a:cubicBezTo>
                  <a:pt x="186552" y="284791"/>
                  <a:pt x="173440" y="287929"/>
                  <a:pt x="129540" y="274759"/>
                </a:cubicBezTo>
                <a:cubicBezTo>
                  <a:pt x="114153" y="270143"/>
                  <a:pt x="99060" y="264599"/>
                  <a:pt x="83820" y="259519"/>
                </a:cubicBezTo>
                <a:lnTo>
                  <a:pt x="60960" y="251899"/>
                </a:lnTo>
                <a:cubicBezTo>
                  <a:pt x="50800" y="236659"/>
                  <a:pt x="26038" y="223948"/>
                  <a:pt x="30480" y="206179"/>
                </a:cubicBezTo>
                <a:cubicBezTo>
                  <a:pt x="33020" y="196019"/>
                  <a:pt x="32291" y="184413"/>
                  <a:pt x="38100" y="175699"/>
                </a:cubicBezTo>
                <a:cubicBezTo>
                  <a:pt x="43812" y="167131"/>
                  <a:pt x="85761" y="148464"/>
                  <a:pt x="91440" y="145219"/>
                </a:cubicBezTo>
                <a:cubicBezTo>
                  <a:pt x="115646" y="131387"/>
                  <a:pt x="110293" y="127732"/>
                  <a:pt x="137160" y="122359"/>
                </a:cubicBezTo>
                <a:cubicBezTo>
                  <a:pt x="201676" y="109456"/>
                  <a:pt x="174075" y="120750"/>
                  <a:pt x="228600" y="107119"/>
                </a:cubicBezTo>
                <a:cubicBezTo>
                  <a:pt x="236392" y="105171"/>
                  <a:pt x="244276" y="103091"/>
                  <a:pt x="251460" y="99499"/>
                </a:cubicBezTo>
                <a:cubicBezTo>
                  <a:pt x="259651" y="95403"/>
                  <a:pt x="266700" y="89339"/>
                  <a:pt x="274320" y="84259"/>
                </a:cubicBezTo>
                <a:cubicBezTo>
                  <a:pt x="309255" y="31856"/>
                  <a:pt x="299008" y="55915"/>
                  <a:pt x="312420" y="15679"/>
                </a:cubicBezTo>
                <a:cubicBezTo>
                  <a:pt x="304800" y="10599"/>
                  <a:pt x="298626" y="1734"/>
                  <a:pt x="289560" y="439"/>
                </a:cubicBezTo>
                <a:cubicBezTo>
                  <a:pt x="257245" y="-4177"/>
                  <a:pt x="237021" y="28516"/>
                  <a:pt x="228600" y="53779"/>
                </a:cubicBezTo>
                <a:lnTo>
                  <a:pt x="205740" y="122359"/>
                </a:lnTo>
                <a:lnTo>
                  <a:pt x="198120" y="145219"/>
                </a:lnTo>
                <a:cubicBezTo>
                  <a:pt x="195580" y="152839"/>
                  <a:pt x="192075" y="160203"/>
                  <a:pt x="190500" y="168079"/>
                </a:cubicBezTo>
                <a:lnTo>
                  <a:pt x="182880" y="206179"/>
                </a:lnTo>
                <a:cubicBezTo>
                  <a:pt x="185420" y="241739"/>
                  <a:pt x="190500" y="277208"/>
                  <a:pt x="190500" y="312859"/>
                </a:cubicBezTo>
                <a:cubicBezTo>
                  <a:pt x="190500" y="333337"/>
                  <a:pt x="188268" y="354062"/>
                  <a:pt x="182880" y="373819"/>
                </a:cubicBezTo>
                <a:cubicBezTo>
                  <a:pt x="180470" y="382654"/>
                  <a:pt x="174791" y="390958"/>
                  <a:pt x="167640" y="396679"/>
                </a:cubicBezTo>
                <a:cubicBezTo>
                  <a:pt x="161368" y="401697"/>
                  <a:pt x="152719" y="403078"/>
                  <a:pt x="144780" y="404299"/>
                </a:cubicBezTo>
                <a:cubicBezTo>
                  <a:pt x="119550" y="408181"/>
                  <a:pt x="93980" y="409379"/>
                  <a:pt x="68580" y="411919"/>
                </a:cubicBezTo>
                <a:lnTo>
                  <a:pt x="137160" y="457639"/>
                </a:lnTo>
                <a:cubicBezTo>
                  <a:pt x="144780" y="462719"/>
                  <a:pt x="151332" y="469983"/>
                  <a:pt x="160020" y="472879"/>
                </a:cubicBezTo>
                <a:lnTo>
                  <a:pt x="205740" y="488119"/>
                </a:lnTo>
                <a:cubicBezTo>
                  <a:pt x="213360" y="490659"/>
                  <a:pt x="220568" y="495739"/>
                  <a:pt x="228600" y="495739"/>
                </a:cubicBezTo>
                <a:lnTo>
                  <a:pt x="297180" y="4957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F462E676-370D-40CF-A353-54939D6FBBE9}"/>
              </a:ext>
            </a:extLst>
          </p:cNvPr>
          <p:cNvSpPr/>
          <p:nvPr/>
        </p:nvSpPr>
        <p:spPr>
          <a:xfrm rot="4856444">
            <a:off x="1162709" y="2425160"/>
            <a:ext cx="519550" cy="510979"/>
          </a:xfrm>
          <a:custGeom>
            <a:avLst/>
            <a:gdLst>
              <a:gd name="connsiteX0" fmla="*/ 266700 w 519550"/>
              <a:gd name="connsiteY0" fmla="*/ 23299 h 510979"/>
              <a:gd name="connsiteX1" fmla="*/ 114300 w 519550"/>
              <a:gd name="connsiteY1" fmla="*/ 30919 h 510979"/>
              <a:gd name="connsiteX2" fmla="*/ 99060 w 519550"/>
              <a:gd name="connsiteY2" fmla="*/ 53779 h 510979"/>
              <a:gd name="connsiteX3" fmla="*/ 83820 w 519550"/>
              <a:gd name="connsiteY3" fmla="*/ 99499 h 510979"/>
              <a:gd name="connsiteX4" fmla="*/ 106680 w 519550"/>
              <a:gd name="connsiteY4" fmla="*/ 114739 h 510979"/>
              <a:gd name="connsiteX5" fmla="*/ 167640 w 519550"/>
              <a:gd name="connsiteY5" fmla="*/ 129979 h 510979"/>
              <a:gd name="connsiteX6" fmla="*/ 175260 w 519550"/>
              <a:gd name="connsiteY6" fmla="*/ 107119 h 510979"/>
              <a:gd name="connsiteX7" fmla="*/ 182880 w 519550"/>
              <a:gd name="connsiteY7" fmla="*/ 53779 h 510979"/>
              <a:gd name="connsiteX8" fmla="*/ 205740 w 519550"/>
              <a:gd name="connsiteY8" fmla="*/ 46159 h 510979"/>
              <a:gd name="connsiteX9" fmla="*/ 243840 w 519550"/>
              <a:gd name="connsiteY9" fmla="*/ 53779 h 510979"/>
              <a:gd name="connsiteX10" fmla="*/ 266700 w 519550"/>
              <a:gd name="connsiteY10" fmla="*/ 145219 h 510979"/>
              <a:gd name="connsiteX11" fmla="*/ 289560 w 519550"/>
              <a:gd name="connsiteY11" fmla="*/ 152839 h 510979"/>
              <a:gd name="connsiteX12" fmla="*/ 327660 w 519550"/>
              <a:gd name="connsiteY12" fmla="*/ 84259 h 510979"/>
              <a:gd name="connsiteX13" fmla="*/ 281940 w 519550"/>
              <a:gd name="connsiteY13" fmla="*/ 91879 h 510979"/>
              <a:gd name="connsiteX14" fmla="*/ 213360 w 519550"/>
              <a:gd name="connsiteY14" fmla="*/ 129979 h 510979"/>
              <a:gd name="connsiteX15" fmla="*/ 190500 w 519550"/>
              <a:gd name="connsiteY15" fmla="*/ 152839 h 510979"/>
              <a:gd name="connsiteX16" fmla="*/ 152400 w 519550"/>
              <a:gd name="connsiteY16" fmla="*/ 198559 h 510979"/>
              <a:gd name="connsiteX17" fmla="*/ 129540 w 519550"/>
              <a:gd name="connsiteY17" fmla="*/ 206179 h 510979"/>
              <a:gd name="connsiteX18" fmla="*/ 106680 w 519550"/>
              <a:gd name="connsiteY18" fmla="*/ 160459 h 510979"/>
              <a:gd name="connsiteX19" fmla="*/ 114300 w 519550"/>
              <a:gd name="connsiteY19" fmla="*/ 122359 h 510979"/>
              <a:gd name="connsiteX20" fmla="*/ 182880 w 519550"/>
              <a:gd name="connsiteY20" fmla="*/ 129979 h 510979"/>
              <a:gd name="connsiteX21" fmla="*/ 198120 w 519550"/>
              <a:gd name="connsiteY21" fmla="*/ 152839 h 510979"/>
              <a:gd name="connsiteX22" fmla="*/ 190500 w 519550"/>
              <a:gd name="connsiteY22" fmla="*/ 251899 h 510979"/>
              <a:gd name="connsiteX23" fmla="*/ 182880 w 519550"/>
              <a:gd name="connsiteY23" fmla="*/ 274759 h 510979"/>
              <a:gd name="connsiteX24" fmla="*/ 160020 w 519550"/>
              <a:gd name="connsiteY24" fmla="*/ 289999 h 510979"/>
              <a:gd name="connsiteX25" fmla="*/ 91440 w 519550"/>
              <a:gd name="connsiteY25" fmla="*/ 267139 h 510979"/>
              <a:gd name="connsiteX26" fmla="*/ 60960 w 519550"/>
              <a:gd name="connsiteY26" fmla="*/ 221419 h 510979"/>
              <a:gd name="connsiteX27" fmla="*/ 68580 w 519550"/>
              <a:gd name="connsiteY27" fmla="*/ 152839 h 510979"/>
              <a:gd name="connsiteX28" fmla="*/ 114300 w 519550"/>
              <a:gd name="connsiteY28" fmla="*/ 137599 h 510979"/>
              <a:gd name="connsiteX29" fmla="*/ 137160 w 519550"/>
              <a:gd name="connsiteY29" fmla="*/ 129979 h 510979"/>
              <a:gd name="connsiteX30" fmla="*/ 160020 w 519550"/>
              <a:gd name="connsiteY30" fmla="*/ 122359 h 510979"/>
              <a:gd name="connsiteX31" fmla="*/ 251460 w 519550"/>
              <a:gd name="connsiteY31" fmla="*/ 129979 h 510979"/>
              <a:gd name="connsiteX32" fmla="*/ 297180 w 519550"/>
              <a:gd name="connsiteY32" fmla="*/ 145219 h 510979"/>
              <a:gd name="connsiteX33" fmla="*/ 320040 w 519550"/>
              <a:gd name="connsiteY33" fmla="*/ 152839 h 510979"/>
              <a:gd name="connsiteX34" fmla="*/ 365760 w 519550"/>
              <a:gd name="connsiteY34" fmla="*/ 190939 h 510979"/>
              <a:gd name="connsiteX35" fmla="*/ 388620 w 519550"/>
              <a:gd name="connsiteY35" fmla="*/ 213799 h 510979"/>
              <a:gd name="connsiteX36" fmla="*/ 411480 w 519550"/>
              <a:gd name="connsiteY36" fmla="*/ 206179 h 510979"/>
              <a:gd name="connsiteX37" fmla="*/ 426720 w 519550"/>
              <a:gd name="connsiteY37" fmla="*/ 160459 h 510979"/>
              <a:gd name="connsiteX38" fmla="*/ 419100 w 519550"/>
              <a:gd name="connsiteY38" fmla="*/ 129979 h 510979"/>
              <a:gd name="connsiteX39" fmla="*/ 373380 w 519550"/>
              <a:gd name="connsiteY39" fmla="*/ 114739 h 510979"/>
              <a:gd name="connsiteX40" fmla="*/ 327660 w 519550"/>
              <a:gd name="connsiteY40" fmla="*/ 145219 h 510979"/>
              <a:gd name="connsiteX41" fmla="*/ 304800 w 519550"/>
              <a:gd name="connsiteY41" fmla="*/ 160459 h 510979"/>
              <a:gd name="connsiteX42" fmla="*/ 266700 w 519550"/>
              <a:gd name="connsiteY42" fmla="*/ 206179 h 510979"/>
              <a:gd name="connsiteX43" fmla="*/ 259080 w 519550"/>
              <a:gd name="connsiteY43" fmla="*/ 229039 h 510979"/>
              <a:gd name="connsiteX44" fmla="*/ 266700 w 519550"/>
              <a:gd name="connsiteY44" fmla="*/ 267139 h 510979"/>
              <a:gd name="connsiteX45" fmla="*/ 289560 w 519550"/>
              <a:gd name="connsiteY45" fmla="*/ 274759 h 510979"/>
              <a:gd name="connsiteX46" fmla="*/ 320040 w 519550"/>
              <a:gd name="connsiteY46" fmla="*/ 282379 h 510979"/>
              <a:gd name="connsiteX47" fmla="*/ 396240 w 519550"/>
              <a:gd name="connsiteY47" fmla="*/ 229039 h 510979"/>
              <a:gd name="connsiteX48" fmla="*/ 411480 w 519550"/>
              <a:gd name="connsiteY48" fmla="*/ 183319 h 510979"/>
              <a:gd name="connsiteX49" fmla="*/ 403860 w 519550"/>
              <a:gd name="connsiteY49" fmla="*/ 61399 h 510979"/>
              <a:gd name="connsiteX50" fmla="*/ 381000 w 519550"/>
              <a:gd name="connsiteY50" fmla="*/ 38539 h 510979"/>
              <a:gd name="connsiteX51" fmla="*/ 327660 w 519550"/>
              <a:gd name="connsiteY51" fmla="*/ 46159 h 510979"/>
              <a:gd name="connsiteX52" fmla="*/ 266700 w 519550"/>
              <a:gd name="connsiteY52" fmla="*/ 137599 h 510979"/>
              <a:gd name="connsiteX53" fmla="*/ 251460 w 519550"/>
              <a:gd name="connsiteY53" fmla="*/ 160459 h 510979"/>
              <a:gd name="connsiteX54" fmla="*/ 236220 w 519550"/>
              <a:gd name="connsiteY54" fmla="*/ 206179 h 510979"/>
              <a:gd name="connsiteX55" fmla="*/ 220980 w 519550"/>
              <a:gd name="connsiteY55" fmla="*/ 251899 h 510979"/>
              <a:gd name="connsiteX56" fmla="*/ 213360 w 519550"/>
              <a:gd name="connsiteY56" fmla="*/ 274759 h 510979"/>
              <a:gd name="connsiteX57" fmla="*/ 236220 w 519550"/>
              <a:gd name="connsiteY57" fmla="*/ 297619 h 510979"/>
              <a:gd name="connsiteX58" fmla="*/ 320040 w 519550"/>
              <a:gd name="connsiteY58" fmla="*/ 312859 h 510979"/>
              <a:gd name="connsiteX59" fmla="*/ 342900 w 519550"/>
              <a:gd name="connsiteY59" fmla="*/ 320479 h 510979"/>
              <a:gd name="connsiteX60" fmla="*/ 320040 w 519550"/>
              <a:gd name="connsiteY60" fmla="*/ 381439 h 510979"/>
              <a:gd name="connsiteX61" fmla="*/ 297180 w 519550"/>
              <a:gd name="connsiteY61" fmla="*/ 389059 h 510979"/>
              <a:gd name="connsiteX62" fmla="*/ 213360 w 519550"/>
              <a:gd name="connsiteY62" fmla="*/ 381439 h 510979"/>
              <a:gd name="connsiteX63" fmla="*/ 167640 w 519550"/>
              <a:gd name="connsiteY63" fmla="*/ 350959 h 510979"/>
              <a:gd name="connsiteX64" fmla="*/ 152400 w 519550"/>
              <a:gd name="connsiteY64" fmla="*/ 297619 h 510979"/>
              <a:gd name="connsiteX65" fmla="*/ 144780 w 519550"/>
              <a:gd name="connsiteY65" fmla="*/ 244279 h 510979"/>
              <a:gd name="connsiteX66" fmla="*/ 137160 w 519550"/>
              <a:gd name="connsiteY66" fmla="*/ 221419 h 510979"/>
              <a:gd name="connsiteX67" fmla="*/ 114300 w 519550"/>
              <a:gd name="connsiteY67" fmla="*/ 206179 h 510979"/>
              <a:gd name="connsiteX68" fmla="*/ 91440 w 519550"/>
              <a:gd name="connsiteY68" fmla="*/ 213799 h 510979"/>
              <a:gd name="connsiteX69" fmla="*/ 83820 w 519550"/>
              <a:gd name="connsiteY69" fmla="*/ 320479 h 510979"/>
              <a:gd name="connsiteX70" fmla="*/ 129540 w 519550"/>
              <a:gd name="connsiteY70" fmla="*/ 335719 h 510979"/>
              <a:gd name="connsiteX71" fmla="*/ 152400 w 519550"/>
              <a:gd name="connsiteY71" fmla="*/ 343339 h 510979"/>
              <a:gd name="connsiteX72" fmla="*/ 175260 w 519550"/>
              <a:gd name="connsiteY72" fmla="*/ 350959 h 510979"/>
              <a:gd name="connsiteX73" fmla="*/ 236220 w 519550"/>
              <a:gd name="connsiteY73" fmla="*/ 366199 h 510979"/>
              <a:gd name="connsiteX74" fmla="*/ 243840 w 519550"/>
              <a:gd name="connsiteY74" fmla="*/ 457639 h 510979"/>
              <a:gd name="connsiteX75" fmla="*/ 220980 w 519550"/>
              <a:gd name="connsiteY75" fmla="*/ 472879 h 510979"/>
              <a:gd name="connsiteX76" fmla="*/ 167640 w 519550"/>
              <a:gd name="connsiteY76" fmla="*/ 465259 h 510979"/>
              <a:gd name="connsiteX77" fmla="*/ 144780 w 519550"/>
              <a:gd name="connsiteY77" fmla="*/ 457639 h 510979"/>
              <a:gd name="connsiteX78" fmla="*/ 129540 w 519550"/>
              <a:gd name="connsiteY78" fmla="*/ 411919 h 510979"/>
              <a:gd name="connsiteX79" fmla="*/ 121920 w 519550"/>
              <a:gd name="connsiteY79" fmla="*/ 389059 h 510979"/>
              <a:gd name="connsiteX80" fmla="*/ 114300 w 519550"/>
              <a:gd name="connsiteY80" fmla="*/ 350959 h 510979"/>
              <a:gd name="connsiteX81" fmla="*/ 99060 w 519550"/>
              <a:gd name="connsiteY81" fmla="*/ 328099 h 510979"/>
              <a:gd name="connsiteX82" fmla="*/ 53340 w 519550"/>
              <a:gd name="connsiteY82" fmla="*/ 289999 h 510979"/>
              <a:gd name="connsiteX83" fmla="*/ 30480 w 519550"/>
              <a:gd name="connsiteY83" fmla="*/ 297619 h 510979"/>
              <a:gd name="connsiteX84" fmla="*/ 15240 w 519550"/>
              <a:gd name="connsiteY84" fmla="*/ 328099 h 510979"/>
              <a:gd name="connsiteX85" fmla="*/ 0 w 519550"/>
              <a:gd name="connsiteY85" fmla="*/ 350959 h 510979"/>
              <a:gd name="connsiteX86" fmla="*/ 7620 w 519550"/>
              <a:gd name="connsiteY86" fmla="*/ 389059 h 510979"/>
              <a:gd name="connsiteX87" fmla="*/ 76200 w 519550"/>
              <a:gd name="connsiteY87" fmla="*/ 411919 h 510979"/>
              <a:gd name="connsiteX88" fmla="*/ 121920 w 519550"/>
              <a:gd name="connsiteY88" fmla="*/ 442399 h 510979"/>
              <a:gd name="connsiteX89" fmla="*/ 144780 w 519550"/>
              <a:gd name="connsiteY89" fmla="*/ 457639 h 510979"/>
              <a:gd name="connsiteX90" fmla="*/ 152400 w 519550"/>
              <a:gd name="connsiteY90" fmla="*/ 503359 h 510979"/>
              <a:gd name="connsiteX91" fmla="*/ 175260 w 519550"/>
              <a:gd name="connsiteY91" fmla="*/ 510979 h 510979"/>
              <a:gd name="connsiteX92" fmla="*/ 236220 w 519550"/>
              <a:gd name="connsiteY92" fmla="*/ 503359 h 510979"/>
              <a:gd name="connsiteX93" fmla="*/ 243840 w 519550"/>
              <a:gd name="connsiteY93" fmla="*/ 480499 h 510979"/>
              <a:gd name="connsiteX94" fmla="*/ 236220 w 519550"/>
              <a:gd name="connsiteY94" fmla="*/ 381439 h 510979"/>
              <a:gd name="connsiteX95" fmla="*/ 228600 w 519550"/>
              <a:gd name="connsiteY95" fmla="*/ 358579 h 510979"/>
              <a:gd name="connsiteX96" fmla="*/ 190500 w 519550"/>
              <a:gd name="connsiteY96" fmla="*/ 320479 h 510979"/>
              <a:gd name="connsiteX97" fmla="*/ 160020 w 519550"/>
              <a:gd name="connsiteY97" fmla="*/ 312859 h 510979"/>
              <a:gd name="connsiteX98" fmla="*/ 137160 w 519550"/>
              <a:gd name="connsiteY98" fmla="*/ 305239 h 510979"/>
              <a:gd name="connsiteX99" fmla="*/ 76200 w 519550"/>
              <a:gd name="connsiteY99" fmla="*/ 289999 h 510979"/>
              <a:gd name="connsiteX100" fmla="*/ 53340 w 519550"/>
              <a:gd name="connsiteY100" fmla="*/ 244279 h 510979"/>
              <a:gd name="connsiteX101" fmla="*/ 60960 w 519550"/>
              <a:gd name="connsiteY101" fmla="*/ 198559 h 510979"/>
              <a:gd name="connsiteX102" fmla="*/ 91440 w 519550"/>
              <a:gd name="connsiteY102" fmla="*/ 168079 h 510979"/>
              <a:gd name="connsiteX103" fmla="*/ 137160 w 519550"/>
              <a:gd name="connsiteY103" fmla="*/ 152839 h 510979"/>
              <a:gd name="connsiteX104" fmla="*/ 190500 w 519550"/>
              <a:gd name="connsiteY104" fmla="*/ 137599 h 510979"/>
              <a:gd name="connsiteX105" fmla="*/ 259080 w 519550"/>
              <a:gd name="connsiteY105" fmla="*/ 145219 h 510979"/>
              <a:gd name="connsiteX106" fmla="*/ 281940 w 519550"/>
              <a:gd name="connsiteY106" fmla="*/ 160459 h 510979"/>
              <a:gd name="connsiteX107" fmla="*/ 312420 w 519550"/>
              <a:gd name="connsiteY107" fmla="*/ 175699 h 510979"/>
              <a:gd name="connsiteX108" fmla="*/ 358140 w 519550"/>
              <a:gd name="connsiteY108" fmla="*/ 206179 h 510979"/>
              <a:gd name="connsiteX109" fmla="*/ 381000 w 519550"/>
              <a:gd name="connsiteY109" fmla="*/ 213799 h 510979"/>
              <a:gd name="connsiteX110" fmla="*/ 426720 w 519550"/>
              <a:gd name="connsiteY110" fmla="*/ 244279 h 510979"/>
              <a:gd name="connsiteX111" fmla="*/ 449580 w 519550"/>
              <a:gd name="connsiteY111" fmla="*/ 259519 h 510979"/>
              <a:gd name="connsiteX112" fmla="*/ 457200 w 519550"/>
              <a:gd name="connsiteY112" fmla="*/ 137599 h 510979"/>
              <a:gd name="connsiteX113" fmla="*/ 434340 w 519550"/>
              <a:gd name="connsiteY113" fmla="*/ 129979 h 510979"/>
              <a:gd name="connsiteX114" fmla="*/ 403860 w 519550"/>
              <a:gd name="connsiteY114" fmla="*/ 137599 h 510979"/>
              <a:gd name="connsiteX115" fmla="*/ 434340 w 519550"/>
              <a:gd name="connsiteY115" fmla="*/ 183319 h 510979"/>
              <a:gd name="connsiteX116" fmla="*/ 449580 w 519550"/>
              <a:gd name="connsiteY116" fmla="*/ 206179 h 510979"/>
              <a:gd name="connsiteX117" fmla="*/ 495300 w 519550"/>
              <a:gd name="connsiteY117" fmla="*/ 236659 h 510979"/>
              <a:gd name="connsiteX118" fmla="*/ 510540 w 519550"/>
              <a:gd name="connsiteY118" fmla="*/ 259519 h 510979"/>
              <a:gd name="connsiteX119" fmla="*/ 510540 w 519550"/>
              <a:gd name="connsiteY119" fmla="*/ 328099 h 510979"/>
              <a:gd name="connsiteX120" fmla="*/ 480060 w 519550"/>
              <a:gd name="connsiteY120" fmla="*/ 335719 h 510979"/>
              <a:gd name="connsiteX121" fmla="*/ 396240 w 519550"/>
              <a:gd name="connsiteY121" fmla="*/ 312859 h 510979"/>
              <a:gd name="connsiteX122" fmla="*/ 365760 w 519550"/>
              <a:gd name="connsiteY122" fmla="*/ 267139 h 510979"/>
              <a:gd name="connsiteX123" fmla="*/ 373380 w 519550"/>
              <a:gd name="connsiteY123" fmla="*/ 244279 h 510979"/>
              <a:gd name="connsiteX124" fmla="*/ 434340 w 519550"/>
              <a:gd name="connsiteY124" fmla="*/ 259519 h 510979"/>
              <a:gd name="connsiteX125" fmla="*/ 441960 w 519550"/>
              <a:gd name="connsiteY125" fmla="*/ 282379 h 510979"/>
              <a:gd name="connsiteX126" fmla="*/ 388620 w 519550"/>
              <a:gd name="connsiteY126" fmla="*/ 350959 h 510979"/>
              <a:gd name="connsiteX127" fmla="*/ 335280 w 519550"/>
              <a:gd name="connsiteY127" fmla="*/ 411919 h 510979"/>
              <a:gd name="connsiteX128" fmla="*/ 312420 w 519550"/>
              <a:gd name="connsiteY128" fmla="*/ 457639 h 510979"/>
              <a:gd name="connsiteX129" fmla="*/ 335280 w 519550"/>
              <a:gd name="connsiteY129" fmla="*/ 472879 h 510979"/>
              <a:gd name="connsiteX130" fmla="*/ 381000 w 519550"/>
              <a:gd name="connsiteY130" fmla="*/ 488119 h 510979"/>
              <a:gd name="connsiteX131" fmla="*/ 403860 w 519550"/>
              <a:gd name="connsiteY131" fmla="*/ 480499 h 510979"/>
              <a:gd name="connsiteX132" fmla="*/ 419100 w 519550"/>
              <a:gd name="connsiteY132" fmla="*/ 419539 h 510979"/>
              <a:gd name="connsiteX133" fmla="*/ 426720 w 519550"/>
              <a:gd name="connsiteY133" fmla="*/ 396679 h 510979"/>
              <a:gd name="connsiteX134" fmla="*/ 403860 w 519550"/>
              <a:gd name="connsiteY134" fmla="*/ 312859 h 510979"/>
              <a:gd name="connsiteX135" fmla="*/ 381000 w 519550"/>
              <a:gd name="connsiteY135" fmla="*/ 297619 h 510979"/>
              <a:gd name="connsiteX136" fmla="*/ 335280 w 519550"/>
              <a:gd name="connsiteY136" fmla="*/ 282379 h 510979"/>
              <a:gd name="connsiteX137" fmla="*/ 312420 w 519550"/>
              <a:gd name="connsiteY137" fmla="*/ 305239 h 510979"/>
              <a:gd name="connsiteX138" fmla="*/ 304800 w 519550"/>
              <a:gd name="connsiteY138" fmla="*/ 343339 h 510979"/>
              <a:gd name="connsiteX139" fmla="*/ 289560 w 519550"/>
              <a:gd name="connsiteY139" fmla="*/ 389059 h 510979"/>
              <a:gd name="connsiteX140" fmla="*/ 281940 w 519550"/>
              <a:gd name="connsiteY140" fmla="*/ 419539 h 510979"/>
              <a:gd name="connsiteX141" fmla="*/ 289560 w 519550"/>
              <a:gd name="connsiteY141" fmla="*/ 457639 h 510979"/>
              <a:gd name="connsiteX142" fmla="*/ 198120 w 519550"/>
              <a:gd name="connsiteY142" fmla="*/ 472879 h 510979"/>
              <a:gd name="connsiteX143" fmla="*/ 175260 w 519550"/>
              <a:gd name="connsiteY143" fmla="*/ 457639 h 510979"/>
              <a:gd name="connsiteX144" fmla="*/ 167640 w 519550"/>
              <a:gd name="connsiteY144" fmla="*/ 343339 h 510979"/>
              <a:gd name="connsiteX145" fmla="*/ 182880 w 519550"/>
              <a:gd name="connsiteY145" fmla="*/ 320479 h 510979"/>
              <a:gd name="connsiteX146" fmla="*/ 266700 w 519550"/>
              <a:gd name="connsiteY146" fmla="*/ 335719 h 510979"/>
              <a:gd name="connsiteX147" fmla="*/ 312420 w 519550"/>
              <a:gd name="connsiteY147" fmla="*/ 366199 h 510979"/>
              <a:gd name="connsiteX148" fmla="*/ 335280 w 519550"/>
              <a:gd name="connsiteY148" fmla="*/ 381439 h 510979"/>
              <a:gd name="connsiteX149" fmla="*/ 373380 w 519550"/>
              <a:gd name="connsiteY149" fmla="*/ 419539 h 510979"/>
              <a:gd name="connsiteX150" fmla="*/ 396240 w 519550"/>
              <a:gd name="connsiteY150" fmla="*/ 442399 h 510979"/>
              <a:gd name="connsiteX151" fmla="*/ 441960 w 519550"/>
              <a:gd name="connsiteY151" fmla="*/ 457639 h 510979"/>
              <a:gd name="connsiteX152" fmla="*/ 472440 w 519550"/>
              <a:gd name="connsiteY152" fmla="*/ 450019 h 510979"/>
              <a:gd name="connsiteX153" fmla="*/ 441960 w 519550"/>
              <a:gd name="connsiteY153" fmla="*/ 343339 h 510979"/>
              <a:gd name="connsiteX154" fmla="*/ 434340 w 519550"/>
              <a:gd name="connsiteY154" fmla="*/ 396679 h 510979"/>
              <a:gd name="connsiteX155" fmla="*/ 457200 w 519550"/>
              <a:gd name="connsiteY155" fmla="*/ 404299 h 510979"/>
              <a:gd name="connsiteX156" fmla="*/ 472440 w 519550"/>
              <a:gd name="connsiteY156" fmla="*/ 381439 h 510979"/>
              <a:gd name="connsiteX157" fmla="*/ 495300 w 519550"/>
              <a:gd name="connsiteY157" fmla="*/ 289999 h 510979"/>
              <a:gd name="connsiteX158" fmla="*/ 502920 w 519550"/>
              <a:gd name="connsiteY158" fmla="*/ 251899 h 510979"/>
              <a:gd name="connsiteX159" fmla="*/ 495300 w 519550"/>
              <a:gd name="connsiteY159" fmla="*/ 137599 h 510979"/>
              <a:gd name="connsiteX160" fmla="*/ 396240 w 519550"/>
              <a:gd name="connsiteY160" fmla="*/ 168079 h 510979"/>
              <a:gd name="connsiteX161" fmla="*/ 373380 w 519550"/>
              <a:gd name="connsiteY161" fmla="*/ 190939 h 510979"/>
              <a:gd name="connsiteX162" fmla="*/ 350520 w 519550"/>
              <a:gd name="connsiteY162" fmla="*/ 236659 h 510979"/>
              <a:gd name="connsiteX163" fmla="*/ 335280 w 519550"/>
              <a:gd name="connsiteY163" fmla="*/ 282379 h 510979"/>
              <a:gd name="connsiteX164" fmla="*/ 320040 w 519550"/>
              <a:gd name="connsiteY164" fmla="*/ 312859 h 510979"/>
              <a:gd name="connsiteX165" fmla="*/ 297180 w 519550"/>
              <a:gd name="connsiteY165" fmla="*/ 381439 h 510979"/>
              <a:gd name="connsiteX166" fmla="*/ 289560 w 519550"/>
              <a:gd name="connsiteY166" fmla="*/ 404299 h 510979"/>
              <a:gd name="connsiteX167" fmla="*/ 266700 w 519550"/>
              <a:gd name="connsiteY167" fmla="*/ 411919 h 510979"/>
              <a:gd name="connsiteX168" fmla="*/ 228600 w 519550"/>
              <a:gd name="connsiteY168" fmla="*/ 404299 h 510979"/>
              <a:gd name="connsiteX169" fmla="*/ 205740 w 519550"/>
              <a:gd name="connsiteY169" fmla="*/ 358579 h 510979"/>
              <a:gd name="connsiteX170" fmla="*/ 228600 w 519550"/>
              <a:gd name="connsiteY170" fmla="*/ 244279 h 510979"/>
              <a:gd name="connsiteX171" fmla="*/ 251460 w 519550"/>
              <a:gd name="connsiteY171" fmla="*/ 198559 h 510979"/>
              <a:gd name="connsiteX172" fmla="*/ 274320 w 519550"/>
              <a:gd name="connsiteY172" fmla="*/ 183319 h 510979"/>
              <a:gd name="connsiteX173" fmla="*/ 373380 w 519550"/>
              <a:gd name="connsiteY173" fmla="*/ 206179 h 510979"/>
              <a:gd name="connsiteX174" fmla="*/ 396240 w 519550"/>
              <a:gd name="connsiteY174" fmla="*/ 213799 h 510979"/>
              <a:gd name="connsiteX175" fmla="*/ 419100 w 519550"/>
              <a:gd name="connsiteY175" fmla="*/ 198559 h 510979"/>
              <a:gd name="connsiteX176" fmla="*/ 388620 w 519550"/>
              <a:gd name="connsiteY176" fmla="*/ 122359 h 510979"/>
              <a:gd name="connsiteX177" fmla="*/ 350520 w 519550"/>
              <a:gd name="connsiteY177" fmla="*/ 152839 h 510979"/>
              <a:gd name="connsiteX178" fmla="*/ 312420 w 519550"/>
              <a:gd name="connsiteY178" fmla="*/ 198559 h 510979"/>
              <a:gd name="connsiteX179" fmla="*/ 297180 w 519550"/>
              <a:gd name="connsiteY179" fmla="*/ 244279 h 510979"/>
              <a:gd name="connsiteX180" fmla="*/ 289560 w 519550"/>
              <a:gd name="connsiteY180" fmla="*/ 267139 h 510979"/>
              <a:gd name="connsiteX181" fmla="*/ 243840 w 519550"/>
              <a:gd name="connsiteY181" fmla="*/ 289999 h 510979"/>
              <a:gd name="connsiteX182" fmla="*/ 129540 w 519550"/>
              <a:gd name="connsiteY182" fmla="*/ 274759 h 510979"/>
              <a:gd name="connsiteX183" fmla="*/ 83820 w 519550"/>
              <a:gd name="connsiteY183" fmla="*/ 259519 h 510979"/>
              <a:gd name="connsiteX184" fmla="*/ 60960 w 519550"/>
              <a:gd name="connsiteY184" fmla="*/ 251899 h 510979"/>
              <a:gd name="connsiteX185" fmla="*/ 30480 w 519550"/>
              <a:gd name="connsiteY185" fmla="*/ 206179 h 510979"/>
              <a:gd name="connsiteX186" fmla="*/ 38100 w 519550"/>
              <a:gd name="connsiteY186" fmla="*/ 175699 h 510979"/>
              <a:gd name="connsiteX187" fmla="*/ 91440 w 519550"/>
              <a:gd name="connsiteY187" fmla="*/ 145219 h 510979"/>
              <a:gd name="connsiteX188" fmla="*/ 137160 w 519550"/>
              <a:gd name="connsiteY188" fmla="*/ 122359 h 510979"/>
              <a:gd name="connsiteX189" fmla="*/ 228600 w 519550"/>
              <a:gd name="connsiteY189" fmla="*/ 107119 h 510979"/>
              <a:gd name="connsiteX190" fmla="*/ 251460 w 519550"/>
              <a:gd name="connsiteY190" fmla="*/ 99499 h 510979"/>
              <a:gd name="connsiteX191" fmla="*/ 274320 w 519550"/>
              <a:gd name="connsiteY191" fmla="*/ 84259 h 510979"/>
              <a:gd name="connsiteX192" fmla="*/ 312420 w 519550"/>
              <a:gd name="connsiteY192" fmla="*/ 15679 h 510979"/>
              <a:gd name="connsiteX193" fmla="*/ 289560 w 519550"/>
              <a:gd name="connsiteY193" fmla="*/ 439 h 510979"/>
              <a:gd name="connsiteX194" fmla="*/ 228600 w 519550"/>
              <a:gd name="connsiteY194" fmla="*/ 53779 h 510979"/>
              <a:gd name="connsiteX195" fmla="*/ 205740 w 519550"/>
              <a:gd name="connsiteY195" fmla="*/ 122359 h 510979"/>
              <a:gd name="connsiteX196" fmla="*/ 198120 w 519550"/>
              <a:gd name="connsiteY196" fmla="*/ 145219 h 510979"/>
              <a:gd name="connsiteX197" fmla="*/ 190500 w 519550"/>
              <a:gd name="connsiteY197" fmla="*/ 168079 h 510979"/>
              <a:gd name="connsiteX198" fmla="*/ 182880 w 519550"/>
              <a:gd name="connsiteY198" fmla="*/ 206179 h 510979"/>
              <a:gd name="connsiteX199" fmla="*/ 190500 w 519550"/>
              <a:gd name="connsiteY199" fmla="*/ 312859 h 510979"/>
              <a:gd name="connsiteX200" fmla="*/ 182880 w 519550"/>
              <a:gd name="connsiteY200" fmla="*/ 373819 h 510979"/>
              <a:gd name="connsiteX201" fmla="*/ 167640 w 519550"/>
              <a:gd name="connsiteY201" fmla="*/ 396679 h 510979"/>
              <a:gd name="connsiteX202" fmla="*/ 144780 w 519550"/>
              <a:gd name="connsiteY202" fmla="*/ 404299 h 510979"/>
              <a:gd name="connsiteX203" fmla="*/ 68580 w 519550"/>
              <a:gd name="connsiteY203" fmla="*/ 411919 h 510979"/>
              <a:gd name="connsiteX204" fmla="*/ 137160 w 519550"/>
              <a:gd name="connsiteY204" fmla="*/ 457639 h 510979"/>
              <a:gd name="connsiteX205" fmla="*/ 160020 w 519550"/>
              <a:gd name="connsiteY205" fmla="*/ 472879 h 510979"/>
              <a:gd name="connsiteX206" fmla="*/ 205740 w 519550"/>
              <a:gd name="connsiteY206" fmla="*/ 488119 h 510979"/>
              <a:gd name="connsiteX207" fmla="*/ 228600 w 519550"/>
              <a:gd name="connsiteY207" fmla="*/ 495739 h 510979"/>
              <a:gd name="connsiteX208" fmla="*/ 297180 w 519550"/>
              <a:gd name="connsiteY208" fmla="*/ 495739 h 510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519550" h="510979">
                <a:moveTo>
                  <a:pt x="266700" y="23299"/>
                </a:moveTo>
                <a:cubicBezTo>
                  <a:pt x="215900" y="25839"/>
                  <a:pt x="164343" y="21820"/>
                  <a:pt x="114300" y="30919"/>
                </a:cubicBezTo>
                <a:cubicBezTo>
                  <a:pt x="105290" y="32557"/>
                  <a:pt x="102779" y="45410"/>
                  <a:pt x="99060" y="53779"/>
                </a:cubicBezTo>
                <a:cubicBezTo>
                  <a:pt x="92536" y="68459"/>
                  <a:pt x="83820" y="99499"/>
                  <a:pt x="83820" y="99499"/>
                </a:cubicBezTo>
                <a:cubicBezTo>
                  <a:pt x="91440" y="104579"/>
                  <a:pt x="98489" y="110643"/>
                  <a:pt x="106680" y="114739"/>
                </a:cubicBezTo>
                <a:cubicBezTo>
                  <a:pt x="122301" y="122549"/>
                  <a:pt x="153149" y="127081"/>
                  <a:pt x="167640" y="129979"/>
                </a:cubicBezTo>
                <a:cubicBezTo>
                  <a:pt x="170180" y="122359"/>
                  <a:pt x="173685" y="114995"/>
                  <a:pt x="175260" y="107119"/>
                </a:cubicBezTo>
                <a:cubicBezTo>
                  <a:pt x="178782" y="89507"/>
                  <a:pt x="174848" y="69843"/>
                  <a:pt x="182880" y="53779"/>
                </a:cubicBezTo>
                <a:cubicBezTo>
                  <a:pt x="186472" y="46595"/>
                  <a:pt x="198120" y="48699"/>
                  <a:pt x="205740" y="46159"/>
                </a:cubicBezTo>
                <a:cubicBezTo>
                  <a:pt x="218440" y="48699"/>
                  <a:pt x="232595" y="47353"/>
                  <a:pt x="243840" y="53779"/>
                </a:cubicBezTo>
                <a:cubicBezTo>
                  <a:pt x="269941" y="68694"/>
                  <a:pt x="262835" y="135556"/>
                  <a:pt x="266700" y="145219"/>
                </a:cubicBezTo>
                <a:cubicBezTo>
                  <a:pt x="269683" y="152677"/>
                  <a:pt x="281940" y="150299"/>
                  <a:pt x="289560" y="152839"/>
                </a:cubicBezTo>
                <a:cubicBezTo>
                  <a:pt x="312310" y="149047"/>
                  <a:pt x="394415" y="151014"/>
                  <a:pt x="327660" y="84259"/>
                </a:cubicBezTo>
                <a:cubicBezTo>
                  <a:pt x="316735" y="73334"/>
                  <a:pt x="297022" y="88527"/>
                  <a:pt x="281940" y="91879"/>
                </a:cubicBezTo>
                <a:cubicBezTo>
                  <a:pt x="257300" y="97354"/>
                  <a:pt x="230197" y="113142"/>
                  <a:pt x="213360" y="129979"/>
                </a:cubicBezTo>
                <a:cubicBezTo>
                  <a:pt x="205740" y="137599"/>
                  <a:pt x="197399" y="144560"/>
                  <a:pt x="190500" y="152839"/>
                </a:cubicBezTo>
                <a:cubicBezTo>
                  <a:pt x="172929" y="173924"/>
                  <a:pt x="177445" y="181863"/>
                  <a:pt x="152400" y="198559"/>
                </a:cubicBezTo>
                <a:cubicBezTo>
                  <a:pt x="145717" y="203014"/>
                  <a:pt x="137160" y="203639"/>
                  <a:pt x="129540" y="206179"/>
                </a:cubicBezTo>
                <a:cubicBezTo>
                  <a:pt x="121835" y="194621"/>
                  <a:pt x="106680" y="176233"/>
                  <a:pt x="106680" y="160459"/>
                </a:cubicBezTo>
                <a:cubicBezTo>
                  <a:pt x="106680" y="147507"/>
                  <a:pt x="111760" y="135059"/>
                  <a:pt x="114300" y="122359"/>
                </a:cubicBezTo>
                <a:cubicBezTo>
                  <a:pt x="137160" y="124899"/>
                  <a:pt x="161264" y="122119"/>
                  <a:pt x="182880" y="129979"/>
                </a:cubicBezTo>
                <a:cubicBezTo>
                  <a:pt x="191487" y="133109"/>
                  <a:pt x="197549" y="143699"/>
                  <a:pt x="198120" y="152839"/>
                </a:cubicBezTo>
                <a:cubicBezTo>
                  <a:pt x="200186" y="185892"/>
                  <a:pt x="194608" y="219037"/>
                  <a:pt x="190500" y="251899"/>
                </a:cubicBezTo>
                <a:cubicBezTo>
                  <a:pt x="189504" y="259869"/>
                  <a:pt x="187898" y="268487"/>
                  <a:pt x="182880" y="274759"/>
                </a:cubicBezTo>
                <a:cubicBezTo>
                  <a:pt x="177159" y="281910"/>
                  <a:pt x="167640" y="284919"/>
                  <a:pt x="160020" y="289999"/>
                </a:cubicBezTo>
                <a:cubicBezTo>
                  <a:pt x="134659" y="285772"/>
                  <a:pt x="109733" y="288046"/>
                  <a:pt x="91440" y="267139"/>
                </a:cubicBezTo>
                <a:cubicBezTo>
                  <a:pt x="79379" y="253355"/>
                  <a:pt x="60960" y="221419"/>
                  <a:pt x="60960" y="221419"/>
                </a:cubicBezTo>
                <a:cubicBezTo>
                  <a:pt x="63500" y="198559"/>
                  <a:pt x="56231" y="172244"/>
                  <a:pt x="68580" y="152839"/>
                </a:cubicBezTo>
                <a:cubicBezTo>
                  <a:pt x="77205" y="139286"/>
                  <a:pt x="99060" y="142679"/>
                  <a:pt x="114300" y="137599"/>
                </a:cubicBezTo>
                <a:lnTo>
                  <a:pt x="137160" y="129979"/>
                </a:lnTo>
                <a:lnTo>
                  <a:pt x="160020" y="122359"/>
                </a:lnTo>
                <a:cubicBezTo>
                  <a:pt x="190500" y="124899"/>
                  <a:pt x="221291" y="124951"/>
                  <a:pt x="251460" y="129979"/>
                </a:cubicBezTo>
                <a:cubicBezTo>
                  <a:pt x="267306" y="132620"/>
                  <a:pt x="281940" y="140139"/>
                  <a:pt x="297180" y="145219"/>
                </a:cubicBezTo>
                <a:lnTo>
                  <a:pt x="320040" y="152839"/>
                </a:lnTo>
                <a:cubicBezTo>
                  <a:pt x="386826" y="219625"/>
                  <a:pt x="302107" y="137895"/>
                  <a:pt x="365760" y="190939"/>
                </a:cubicBezTo>
                <a:cubicBezTo>
                  <a:pt x="374039" y="197838"/>
                  <a:pt x="381000" y="206179"/>
                  <a:pt x="388620" y="213799"/>
                </a:cubicBezTo>
                <a:cubicBezTo>
                  <a:pt x="396240" y="211259"/>
                  <a:pt x="406811" y="212715"/>
                  <a:pt x="411480" y="206179"/>
                </a:cubicBezTo>
                <a:cubicBezTo>
                  <a:pt x="420817" y="193107"/>
                  <a:pt x="426720" y="160459"/>
                  <a:pt x="426720" y="160459"/>
                </a:cubicBezTo>
                <a:cubicBezTo>
                  <a:pt x="424180" y="150299"/>
                  <a:pt x="427051" y="136795"/>
                  <a:pt x="419100" y="129979"/>
                </a:cubicBezTo>
                <a:cubicBezTo>
                  <a:pt x="406903" y="119524"/>
                  <a:pt x="373380" y="114739"/>
                  <a:pt x="373380" y="114739"/>
                </a:cubicBezTo>
                <a:lnTo>
                  <a:pt x="327660" y="145219"/>
                </a:lnTo>
                <a:cubicBezTo>
                  <a:pt x="320040" y="150299"/>
                  <a:pt x="311276" y="153983"/>
                  <a:pt x="304800" y="160459"/>
                </a:cubicBezTo>
                <a:cubicBezTo>
                  <a:pt x="287948" y="177311"/>
                  <a:pt x="277309" y="184961"/>
                  <a:pt x="266700" y="206179"/>
                </a:cubicBezTo>
                <a:cubicBezTo>
                  <a:pt x="263108" y="213363"/>
                  <a:pt x="261620" y="221419"/>
                  <a:pt x="259080" y="229039"/>
                </a:cubicBezTo>
                <a:cubicBezTo>
                  <a:pt x="261620" y="241739"/>
                  <a:pt x="259516" y="256363"/>
                  <a:pt x="266700" y="267139"/>
                </a:cubicBezTo>
                <a:cubicBezTo>
                  <a:pt x="271155" y="273822"/>
                  <a:pt x="281837" y="272552"/>
                  <a:pt x="289560" y="274759"/>
                </a:cubicBezTo>
                <a:cubicBezTo>
                  <a:pt x="299630" y="277636"/>
                  <a:pt x="309880" y="279839"/>
                  <a:pt x="320040" y="282379"/>
                </a:cubicBezTo>
                <a:cubicBezTo>
                  <a:pt x="366388" y="274654"/>
                  <a:pt x="377863" y="284169"/>
                  <a:pt x="396240" y="229039"/>
                </a:cubicBezTo>
                <a:lnTo>
                  <a:pt x="411480" y="183319"/>
                </a:lnTo>
                <a:cubicBezTo>
                  <a:pt x="408940" y="142679"/>
                  <a:pt x="412249" y="101245"/>
                  <a:pt x="403860" y="61399"/>
                </a:cubicBezTo>
                <a:cubicBezTo>
                  <a:pt x="401640" y="50854"/>
                  <a:pt x="391567" y="40652"/>
                  <a:pt x="381000" y="38539"/>
                </a:cubicBezTo>
                <a:cubicBezTo>
                  <a:pt x="363388" y="35017"/>
                  <a:pt x="345440" y="43619"/>
                  <a:pt x="327660" y="46159"/>
                </a:cubicBezTo>
                <a:lnTo>
                  <a:pt x="266700" y="137599"/>
                </a:lnTo>
                <a:cubicBezTo>
                  <a:pt x="261620" y="145219"/>
                  <a:pt x="254356" y="151771"/>
                  <a:pt x="251460" y="160459"/>
                </a:cubicBezTo>
                <a:lnTo>
                  <a:pt x="236220" y="206179"/>
                </a:lnTo>
                <a:lnTo>
                  <a:pt x="220980" y="251899"/>
                </a:lnTo>
                <a:lnTo>
                  <a:pt x="213360" y="274759"/>
                </a:lnTo>
                <a:cubicBezTo>
                  <a:pt x="220980" y="282379"/>
                  <a:pt x="226864" y="292272"/>
                  <a:pt x="236220" y="297619"/>
                </a:cubicBezTo>
                <a:cubicBezTo>
                  <a:pt x="248196" y="304462"/>
                  <a:pt x="317949" y="312560"/>
                  <a:pt x="320040" y="312859"/>
                </a:cubicBezTo>
                <a:cubicBezTo>
                  <a:pt x="327660" y="315399"/>
                  <a:pt x="340360" y="312859"/>
                  <a:pt x="342900" y="320479"/>
                </a:cubicBezTo>
                <a:cubicBezTo>
                  <a:pt x="347465" y="334175"/>
                  <a:pt x="332578" y="371409"/>
                  <a:pt x="320040" y="381439"/>
                </a:cubicBezTo>
                <a:cubicBezTo>
                  <a:pt x="313768" y="386457"/>
                  <a:pt x="304800" y="386519"/>
                  <a:pt x="297180" y="389059"/>
                </a:cubicBezTo>
                <a:cubicBezTo>
                  <a:pt x="269240" y="386519"/>
                  <a:pt x="240275" y="389355"/>
                  <a:pt x="213360" y="381439"/>
                </a:cubicBezTo>
                <a:cubicBezTo>
                  <a:pt x="195788" y="376271"/>
                  <a:pt x="167640" y="350959"/>
                  <a:pt x="167640" y="350959"/>
                </a:cubicBezTo>
                <a:cubicBezTo>
                  <a:pt x="161111" y="331373"/>
                  <a:pt x="156227" y="318669"/>
                  <a:pt x="152400" y="297619"/>
                </a:cubicBezTo>
                <a:cubicBezTo>
                  <a:pt x="149187" y="279948"/>
                  <a:pt x="148302" y="261891"/>
                  <a:pt x="144780" y="244279"/>
                </a:cubicBezTo>
                <a:cubicBezTo>
                  <a:pt x="143205" y="236403"/>
                  <a:pt x="142178" y="227691"/>
                  <a:pt x="137160" y="221419"/>
                </a:cubicBezTo>
                <a:cubicBezTo>
                  <a:pt x="131439" y="214268"/>
                  <a:pt x="121920" y="211259"/>
                  <a:pt x="114300" y="206179"/>
                </a:cubicBezTo>
                <a:cubicBezTo>
                  <a:pt x="106680" y="208719"/>
                  <a:pt x="97712" y="208781"/>
                  <a:pt x="91440" y="213799"/>
                </a:cubicBezTo>
                <a:cubicBezTo>
                  <a:pt x="62013" y="237340"/>
                  <a:pt x="71157" y="296962"/>
                  <a:pt x="83820" y="320479"/>
                </a:cubicBezTo>
                <a:cubicBezTo>
                  <a:pt x="91436" y="334623"/>
                  <a:pt x="114300" y="330639"/>
                  <a:pt x="129540" y="335719"/>
                </a:cubicBezTo>
                <a:lnTo>
                  <a:pt x="152400" y="343339"/>
                </a:lnTo>
                <a:cubicBezTo>
                  <a:pt x="160020" y="345879"/>
                  <a:pt x="167384" y="349384"/>
                  <a:pt x="175260" y="350959"/>
                </a:cubicBezTo>
                <a:cubicBezTo>
                  <a:pt x="221236" y="360154"/>
                  <a:pt x="201073" y="354483"/>
                  <a:pt x="236220" y="366199"/>
                </a:cubicBezTo>
                <a:cubicBezTo>
                  <a:pt x="247811" y="400971"/>
                  <a:pt x="262310" y="420700"/>
                  <a:pt x="243840" y="457639"/>
                </a:cubicBezTo>
                <a:cubicBezTo>
                  <a:pt x="239744" y="465830"/>
                  <a:pt x="228600" y="467799"/>
                  <a:pt x="220980" y="472879"/>
                </a:cubicBezTo>
                <a:cubicBezTo>
                  <a:pt x="203200" y="470339"/>
                  <a:pt x="185252" y="468781"/>
                  <a:pt x="167640" y="465259"/>
                </a:cubicBezTo>
                <a:cubicBezTo>
                  <a:pt x="159764" y="463684"/>
                  <a:pt x="149449" y="464175"/>
                  <a:pt x="144780" y="457639"/>
                </a:cubicBezTo>
                <a:cubicBezTo>
                  <a:pt x="135443" y="444567"/>
                  <a:pt x="134620" y="427159"/>
                  <a:pt x="129540" y="411919"/>
                </a:cubicBezTo>
                <a:cubicBezTo>
                  <a:pt x="127000" y="404299"/>
                  <a:pt x="123495" y="396935"/>
                  <a:pt x="121920" y="389059"/>
                </a:cubicBezTo>
                <a:cubicBezTo>
                  <a:pt x="119380" y="376359"/>
                  <a:pt x="118848" y="363086"/>
                  <a:pt x="114300" y="350959"/>
                </a:cubicBezTo>
                <a:cubicBezTo>
                  <a:pt x="111084" y="342384"/>
                  <a:pt x="104923" y="335134"/>
                  <a:pt x="99060" y="328099"/>
                </a:cubicBezTo>
                <a:cubicBezTo>
                  <a:pt x="80725" y="306097"/>
                  <a:pt x="75817" y="304984"/>
                  <a:pt x="53340" y="289999"/>
                </a:cubicBezTo>
                <a:cubicBezTo>
                  <a:pt x="45720" y="292539"/>
                  <a:pt x="36160" y="291939"/>
                  <a:pt x="30480" y="297619"/>
                </a:cubicBezTo>
                <a:cubicBezTo>
                  <a:pt x="22448" y="305651"/>
                  <a:pt x="20876" y="318236"/>
                  <a:pt x="15240" y="328099"/>
                </a:cubicBezTo>
                <a:cubicBezTo>
                  <a:pt x="10696" y="336050"/>
                  <a:pt x="5080" y="343339"/>
                  <a:pt x="0" y="350959"/>
                </a:cubicBezTo>
                <a:cubicBezTo>
                  <a:pt x="2540" y="363659"/>
                  <a:pt x="-1538" y="379901"/>
                  <a:pt x="7620" y="389059"/>
                </a:cubicBezTo>
                <a:cubicBezTo>
                  <a:pt x="30480" y="411919"/>
                  <a:pt x="53340" y="396679"/>
                  <a:pt x="76200" y="411919"/>
                </a:cubicBezTo>
                <a:lnTo>
                  <a:pt x="121920" y="442399"/>
                </a:lnTo>
                <a:lnTo>
                  <a:pt x="144780" y="457639"/>
                </a:lnTo>
                <a:cubicBezTo>
                  <a:pt x="147320" y="472879"/>
                  <a:pt x="144735" y="489944"/>
                  <a:pt x="152400" y="503359"/>
                </a:cubicBezTo>
                <a:cubicBezTo>
                  <a:pt x="156385" y="510333"/>
                  <a:pt x="167228" y="510979"/>
                  <a:pt x="175260" y="510979"/>
                </a:cubicBezTo>
                <a:cubicBezTo>
                  <a:pt x="195738" y="510979"/>
                  <a:pt x="215900" y="505899"/>
                  <a:pt x="236220" y="503359"/>
                </a:cubicBezTo>
                <a:cubicBezTo>
                  <a:pt x="238760" y="495739"/>
                  <a:pt x="243840" y="488531"/>
                  <a:pt x="243840" y="480499"/>
                </a:cubicBezTo>
                <a:cubicBezTo>
                  <a:pt x="243840" y="447381"/>
                  <a:pt x="240328" y="414301"/>
                  <a:pt x="236220" y="381439"/>
                </a:cubicBezTo>
                <a:cubicBezTo>
                  <a:pt x="235224" y="373469"/>
                  <a:pt x="232192" y="365763"/>
                  <a:pt x="228600" y="358579"/>
                </a:cubicBezTo>
                <a:cubicBezTo>
                  <a:pt x="219364" y="340106"/>
                  <a:pt x="209896" y="328792"/>
                  <a:pt x="190500" y="320479"/>
                </a:cubicBezTo>
                <a:cubicBezTo>
                  <a:pt x="180874" y="316354"/>
                  <a:pt x="170090" y="315736"/>
                  <a:pt x="160020" y="312859"/>
                </a:cubicBezTo>
                <a:cubicBezTo>
                  <a:pt x="152297" y="310652"/>
                  <a:pt x="144952" y="307187"/>
                  <a:pt x="137160" y="305239"/>
                </a:cubicBezTo>
                <a:lnTo>
                  <a:pt x="76200" y="289999"/>
                </a:lnTo>
                <a:cubicBezTo>
                  <a:pt x="68495" y="278441"/>
                  <a:pt x="53340" y="260053"/>
                  <a:pt x="53340" y="244279"/>
                </a:cubicBezTo>
                <a:cubicBezTo>
                  <a:pt x="53340" y="228829"/>
                  <a:pt x="54050" y="212378"/>
                  <a:pt x="60960" y="198559"/>
                </a:cubicBezTo>
                <a:cubicBezTo>
                  <a:pt x="67386" y="185708"/>
                  <a:pt x="79119" y="175471"/>
                  <a:pt x="91440" y="168079"/>
                </a:cubicBezTo>
                <a:cubicBezTo>
                  <a:pt x="105215" y="159814"/>
                  <a:pt x="121575" y="156735"/>
                  <a:pt x="137160" y="152839"/>
                </a:cubicBezTo>
                <a:cubicBezTo>
                  <a:pt x="175432" y="143271"/>
                  <a:pt x="157705" y="148531"/>
                  <a:pt x="190500" y="137599"/>
                </a:cubicBezTo>
                <a:cubicBezTo>
                  <a:pt x="213360" y="140139"/>
                  <a:pt x="236766" y="139641"/>
                  <a:pt x="259080" y="145219"/>
                </a:cubicBezTo>
                <a:cubicBezTo>
                  <a:pt x="267965" y="147440"/>
                  <a:pt x="273989" y="155915"/>
                  <a:pt x="281940" y="160459"/>
                </a:cubicBezTo>
                <a:cubicBezTo>
                  <a:pt x="291803" y="166095"/>
                  <a:pt x="302680" y="169855"/>
                  <a:pt x="312420" y="175699"/>
                </a:cubicBezTo>
                <a:cubicBezTo>
                  <a:pt x="328126" y="185123"/>
                  <a:pt x="340764" y="200387"/>
                  <a:pt x="358140" y="206179"/>
                </a:cubicBezTo>
                <a:cubicBezTo>
                  <a:pt x="365760" y="208719"/>
                  <a:pt x="373979" y="209898"/>
                  <a:pt x="381000" y="213799"/>
                </a:cubicBezTo>
                <a:cubicBezTo>
                  <a:pt x="397011" y="222694"/>
                  <a:pt x="411480" y="234119"/>
                  <a:pt x="426720" y="244279"/>
                </a:cubicBezTo>
                <a:lnTo>
                  <a:pt x="449580" y="259519"/>
                </a:lnTo>
                <a:cubicBezTo>
                  <a:pt x="478818" y="215663"/>
                  <a:pt x="481335" y="222071"/>
                  <a:pt x="457200" y="137599"/>
                </a:cubicBezTo>
                <a:cubicBezTo>
                  <a:pt x="454993" y="129876"/>
                  <a:pt x="441960" y="132519"/>
                  <a:pt x="434340" y="129979"/>
                </a:cubicBezTo>
                <a:cubicBezTo>
                  <a:pt x="424180" y="132519"/>
                  <a:pt x="403860" y="127126"/>
                  <a:pt x="403860" y="137599"/>
                </a:cubicBezTo>
                <a:cubicBezTo>
                  <a:pt x="403860" y="155915"/>
                  <a:pt x="424180" y="168079"/>
                  <a:pt x="434340" y="183319"/>
                </a:cubicBezTo>
                <a:cubicBezTo>
                  <a:pt x="439420" y="190939"/>
                  <a:pt x="441960" y="201099"/>
                  <a:pt x="449580" y="206179"/>
                </a:cubicBezTo>
                <a:lnTo>
                  <a:pt x="495300" y="236659"/>
                </a:lnTo>
                <a:cubicBezTo>
                  <a:pt x="500380" y="244279"/>
                  <a:pt x="506444" y="251328"/>
                  <a:pt x="510540" y="259519"/>
                </a:cubicBezTo>
                <a:cubicBezTo>
                  <a:pt x="520436" y="279310"/>
                  <a:pt x="524501" y="308553"/>
                  <a:pt x="510540" y="328099"/>
                </a:cubicBezTo>
                <a:cubicBezTo>
                  <a:pt x="504453" y="336621"/>
                  <a:pt x="490220" y="333179"/>
                  <a:pt x="480060" y="335719"/>
                </a:cubicBezTo>
                <a:cubicBezTo>
                  <a:pt x="451751" y="332180"/>
                  <a:pt x="417473" y="337125"/>
                  <a:pt x="396240" y="312859"/>
                </a:cubicBezTo>
                <a:cubicBezTo>
                  <a:pt x="384179" y="299075"/>
                  <a:pt x="365760" y="267139"/>
                  <a:pt x="365760" y="267139"/>
                </a:cubicBezTo>
                <a:cubicBezTo>
                  <a:pt x="368300" y="259519"/>
                  <a:pt x="365760" y="246819"/>
                  <a:pt x="373380" y="244279"/>
                </a:cubicBezTo>
                <a:cubicBezTo>
                  <a:pt x="382575" y="241214"/>
                  <a:pt x="422004" y="255407"/>
                  <a:pt x="434340" y="259519"/>
                </a:cubicBezTo>
                <a:cubicBezTo>
                  <a:pt x="436880" y="267139"/>
                  <a:pt x="441960" y="274347"/>
                  <a:pt x="441960" y="282379"/>
                </a:cubicBezTo>
                <a:cubicBezTo>
                  <a:pt x="441960" y="313610"/>
                  <a:pt x="401285" y="331961"/>
                  <a:pt x="388620" y="350959"/>
                </a:cubicBezTo>
                <a:cubicBezTo>
                  <a:pt x="353060" y="404299"/>
                  <a:pt x="373380" y="386519"/>
                  <a:pt x="335280" y="411919"/>
                </a:cubicBezTo>
                <a:cubicBezTo>
                  <a:pt x="332071" y="416733"/>
                  <a:pt x="308476" y="447780"/>
                  <a:pt x="312420" y="457639"/>
                </a:cubicBezTo>
                <a:cubicBezTo>
                  <a:pt x="315821" y="466142"/>
                  <a:pt x="326911" y="469160"/>
                  <a:pt x="335280" y="472879"/>
                </a:cubicBezTo>
                <a:cubicBezTo>
                  <a:pt x="349960" y="479403"/>
                  <a:pt x="381000" y="488119"/>
                  <a:pt x="381000" y="488119"/>
                </a:cubicBezTo>
                <a:cubicBezTo>
                  <a:pt x="388620" y="485579"/>
                  <a:pt x="399959" y="487520"/>
                  <a:pt x="403860" y="480499"/>
                </a:cubicBezTo>
                <a:cubicBezTo>
                  <a:pt x="414032" y="462189"/>
                  <a:pt x="412476" y="439410"/>
                  <a:pt x="419100" y="419539"/>
                </a:cubicBezTo>
                <a:lnTo>
                  <a:pt x="426720" y="396679"/>
                </a:lnTo>
                <a:cubicBezTo>
                  <a:pt x="422212" y="360619"/>
                  <a:pt x="428559" y="337558"/>
                  <a:pt x="403860" y="312859"/>
                </a:cubicBezTo>
                <a:cubicBezTo>
                  <a:pt x="397384" y="306383"/>
                  <a:pt x="389369" y="301338"/>
                  <a:pt x="381000" y="297619"/>
                </a:cubicBezTo>
                <a:cubicBezTo>
                  <a:pt x="366320" y="291095"/>
                  <a:pt x="335280" y="282379"/>
                  <a:pt x="335280" y="282379"/>
                </a:cubicBezTo>
                <a:cubicBezTo>
                  <a:pt x="327660" y="289999"/>
                  <a:pt x="317239" y="295600"/>
                  <a:pt x="312420" y="305239"/>
                </a:cubicBezTo>
                <a:cubicBezTo>
                  <a:pt x="306628" y="316823"/>
                  <a:pt x="308208" y="330844"/>
                  <a:pt x="304800" y="343339"/>
                </a:cubicBezTo>
                <a:cubicBezTo>
                  <a:pt x="300573" y="358837"/>
                  <a:pt x="293456" y="373474"/>
                  <a:pt x="289560" y="389059"/>
                </a:cubicBezTo>
                <a:lnTo>
                  <a:pt x="281940" y="419539"/>
                </a:lnTo>
                <a:cubicBezTo>
                  <a:pt x="284480" y="432239"/>
                  <a:pt x="289560" y="444687"/>
                  <a:pt x="289560" y="457639"/>
                </a:cubicBezTo>
                <a:cubicBezTo>
                  <a:pt x="289560" y="508614"/>
                  <a:pt x="232336" y="475990"/>
                  <a:pt x="198120" y="472879"/>
                </a:cubicBezTo>
                <a:cubicBezTo>
                  <a:pt x="190500" y="467799"/>
                  <a:pt x="181736" y="464115"/>
                  <a:pt x="175260" y="457639"/>
                </a:cubicBezTo>
                <a:cubicBezTo>
                  <a:pt x="143298" y="425677"/>
                  <a:pt x="158445" y="389312"/>
                  <a:pt x="167640" y="343339"/>
                </a:cubicBezTo>
                <a:cubicBezTo>
                  <a:pt x="169436" y="334359"/>
                  <a:pt x="177800" y="328099"/>
                  <a:pt x="182880" y="320479"/>
                </a:cubicBezTo>
                <a:cubicBezTo>
                  <a:pt x="185207" y="320867"/>
                  <a:pt x="260534" y="332916"/>
                  <a:pt x="266700" y="335719"/>
                </a:cubicBezTo>
                <a:cubicBezTo>
                  <a:pt x="283374" y="343298"/>
                  <a:pt x="297180" y="356039"/>
                  <a:pt x="312420" y="366199"/>
                </a:cubicBezTo>
                <a:lnTo>
                  <a:pt x="335280" y="381439"/>
                </a:lnTo>
                <a:cubicBezTo>
                  <a:pt x="363220" y="423349"/>
                  <a:pt x="335280" y="387789"/>
                  <a:pt x="373380" y="419539"/>
                </a:cubicBezTo>
                <a:cubicBezTo>
                  <a:pt x="381659" y="426438"/>
                  <a:pt x="386820" y="437166"/>
                  <a:pt x="396240" y="442399"/>
                </a:cubicBezTo>
                <a:cubicBezTo>
                  <a:pt x="410283" y="450201"/>
                  <a:pt x="441960" y="457639"/>
                  <a:pt x="441960" y="457639"/>
                </a:cubicBezTo>
                <a:cubicBezTo>
                  <a:pt x="452120" y="455099"/>
                  <a:pt x="470246" y="460259"/>
                  <a:pt x="472440" y="450019"/>
                </a:cubicBezTo>
                <a:cubicBezTo>
                  <a:pt x="493305" y="352651"/>
                  <a:pt x="489180" y="359079"/>
                  <a:pt x="441960" y="343339"/>
                </a:cubicBezTo>
                <a:cubicBezTo>
                  <a:pt x="429517" y="362004"/>
                  <a:pt x="414658" y="372076"/>
                  <a:pt x="434340" y="396679"/>
                </a:cubicBezTo>
                <a:cubicBezTo>
                  <a:pt x="439358" y="402951"/>
                  <a:pt x="449580" y="401759"/>
                  <a:pt x="457200" y="404299"/>
                </a:cubicBezTo>
                <a:cubicBezTo>
                  <a:pt x="462280" y="396679"/>
                  <a:pt x="468721" y="389808"/>
                  <a:pt x="472440" y="381439"/>
                </a:cubicBezTo>
                <a:cubicBezTo>
                  <a:pt x="489563" y="342913"/>
                  <a:pt x="487927" y="330549"/>
                  <a:pt x="495300" y="289999"/>
                </a:cubicBezTo>
                <a:cubicBezTo>
                  <a:pt x="497617" y="277256"/>
                  <a:pt x="500380" y="264599"/>
                  <a:pt x="502920" y="251899"/>
                </a:cubicBezTo>
                <a:cubicBezTo>
                  <a:pt x="500380" y="213799"/>
                  <a:pt x="520150" y="166591"/>
                  <a:pt x="495300" y="137599"/>
                </a:cubicBezTo>
                <a:cubicBezTo>
                  <a:pt x="439784" y="72830"/>
                  <a:pt x="414826" y="145776"/>
                  <a:pt x="396240" y="168079"/>
                </a:cubicBezTo>
                <a:cubicBezTo>
                  <a:pt x="389341" y="176358"/>
                  <a:pt x="381000" y="183319"/>
                  <a:pt x="373380" y="190939"/>
                </a:cubicBezTo>
                <a:cubicBezTo>
                  <a:pt x="345590" y="274309"/>
                  <a:pt x="389911" y="148029"/>
                  <a:pt x="350520" y="236659"/>
                </a:cubicBezTo>
                <a:cubicBezTo>
                  <a:pt x="343996" y="251339"/>
                  <a:pt x="342464" y="268011"/>
                  <a:pt x="335280" y="282379"/>
                </a:cubicBezTo>
                <a:cubicBezTo>
                  <a:pt x="330200" y="292539"/>
                  <a:pt x="324259" y="302312"/>
                  <a:pt x="320040" y="312859"/>
                </a:cubicBezTo>
                <a:lnTo>
                  <a:pt x="297180" y="381439"/>
                </a:lnTo>
                <a:cubicBezTo>
                  <a:pt x="294640" y="389059"/>
                  <a:pt x="297180" y="401759"/>
                  <a:pt x="289560" y="404299"/>
                </a:cubicBezTo>
                <a:lnTo>
                  <a:pt x="266700" y="411919"/>
                </a:lnTo>
                <a:cubicBezTo>
                  <a:pt x="254000" y="409379"/>
                  <a:pt x="239845" y="410725"/>
                  <a:pt x="228600" y="404299"/>
                </a:cubicBezTo>
                <a:cubicBezTo>
                  <a:pt x="216435" y="397348"/>
                  <a:pt x="209651" y="370313"/>
                  <a:pt x="205740" y="358579"/>
                </a:cubicBezTo>
                <a:cubicBezTo>
                  <a:pt x="215134" y="274033"/>
                  <a:pt x="206087" y="311819"/>
                  <a:pt x="228600" y="244279"/>
                </a:cubicBezTo>
                <a:cubicBezTo>
                  <a:pt x="234798" y="225686"/>
                  <a:pt x="236688" y="213331"/>
                  <a:pt x="251460" y="198559"/>
                </a:cubicBezTo>
                <a:cubicBezTo>
                  <a:pt x="257936" y="192083"/>
                  <a:pt x="266700" y="188399"/>
                  <a:pt x="274320" y="183319"/>
                </a:cubicBezTo>
                <a:cubicBezTo>
                  <a:pt x="343563" y="193211"/>
                  <a:pt x="310621" y="185259"/>
                  <a:pt x="373380" y="206179"/>
                </a:cubicBezTo>
                <a:lnTo>
                  <a:pt x="396240" y="213799"/>
                </a:lnTo>
                <a:cubicBezTo>
                  <a:pt x="403860" y="208719"/>
                  <a:pt x="417462" y="207569"/>
                  <a:pt x="419100" y="198559"/>
                </a:cubicBezTo>
                <a:cubicBezTo>
                  <a:pt x="431739" y="129045"/>
                  <a:pt x="425916" y="134791"/>
                  <a:pt x="388620" y="122359"/>
                </a:cubicBezTo>
                <a:cubicBezTo>
                  <a:pt x="351092" y="134868"/>
                  <a:pt x="377033" y="121023"/>
                  <a:pt x="350520" y="152839"/>
                </a:cubicBezTo>
                <a:cubicBezTo>
                  <a:pt x="333430" y="173347"/>
                  <a:pt x="323231" y="174235"/>
                  <a:pt x="312420" y="198559"/>
                </a:cubicBezTo>
                <a:cubicBezTo>
                  <a:pt x="305896" y="213239"/>
                  <a:pt x="302260" y="229039"/>
                  <a:pt x="297180" y="244279"/>
                </a:cubicBezTo>
                <a:cubicBezTo>
                  <a:pt x="294640" y="251899"/>
                  <a:pt x="296243" y="262684"/>
                  <a:pt x="289560" y="267139"/>
                </a:cubicBezTo>
                <a:cubicBezTo>
                  <a:pt x="260017" y="286834"/>
                  <a:pt x="275388" y="279483"/>
                  <a:pt x="243840" y="289999"/>
                </a:cubicBezTo>
                <a:cubicBezTo>
                  <a:pt x="186552" y="284791"/>
                  <a:pt x="173440" y="287929"/>
                  <a:pt x="129540" y="274759"/>
                </a:cubicBezTo>
                <a:cubicBezTo>
                  <a:pt x="114153" y="270143"/>
                  <a:pt x="99060" y="264599"/>
                  <a:pt x="83820" y="259519"/>
                </a:cubicBezTo>
                <a:lnTo>
                  <a:pt x="60960" y="251899"/>
                </a:lnTo>
                <a:cubicBezTo>
                  <a:pt x="50800" y="236659"/>
                  <a:pt x="26038" y="223948"/>
                  <a:pt x="30480" y="206179"/>
                </a:cubicBezTo>
                <a:cubicBezTo>
                  <a:pt x="33020" y="196019"/>
                  <a:pt x="32291" y="184413"/>
                  <a:pt x="38100" y="175699"/>
                </a:cubicBezTo>
                <a:cubicBezTo>
                  <a:pt x="43812" y="167131"/>
                  <a:pt x="85761" y="148464"/>
                  <a:pt x="91440" y="145219"/>
                </a:cubicBezTo>
                <a:cubicBezTo>
                  <a:pt x="115646" y="131387"/>
                  <a:pt x="110293" y="127732"/>
                  <a:pt x="137160" y="122359"/>
                </a:cubicBezTo>
                <a:cubicBezTo>
                  <a:pt x="201676" y="109456"/>
                  <a:pt x="174075" y="120750"/>
                  <a:pt x="228600" y="107119"/>
                </a:cubicBezTo>
                <a:cubicBezTo>
                  <a:pt x="236392" y="105171"/>
                  <a:pt x="244276" y="103091"/>
                  <a:pt x="251460" y="99499"/>
                </a:cubicBezTo>
                <a:cubicBezTo>
                  <a:pt x="259651" y="95403"/>
                  <a:pt x="266700" y="89339"/>
                  <a:pt x="274320" y="84259"/>
                </a:cubicBezTo>
                <a:cubicBezTo>
                  <a:pt x="309255" y="31856"/>
                  <a:pt x="299008" y="55915"/>
                  <a:pt x="312420" y="15679"/>
                </a:cubicBezTo>
                <a:cubicBezTo>
                  <a:pt x="304800" y="10599"/>
                  <a:pt x="298626" y="1734"/>
                  <a:pt x="289560" y="439"/>
                </a:cubicBezTo>
                <a:cubicBezTo>
                  <a:pt x="257245" y="-4177"/>
                  <a:pt x="237021" y="28516"/>
                  <a:pt x="228600" y="53779"/>
                </a:cubicBezTo>
                <a:lnTo>
                  <a:pt x="205740" y="122359"/>
                </a:lnTo>
                <a:lnTo>
                  <a:pt x="198120" y="145219"/>
                </a:lnTo>
                <a:cubicBezTo>
                  <a:pt x="195580" y="152839"/>
                  <a:pt x="192075" y="160203"/>
                  <a:pt x="190500" y="168079"/>
                </a:cubicBezTo>
                <a:lnTo>
                  <a:pt x="182880" y="206179"/>
                </a:lnTo>
                <a:cubicBezTo>
                  <a:pt x="185420" y="241739"/>
                  <a:pt x="190500" y="277208"/>
                  <a:pt x="190500" y="312859"/>
                </a:cubicBezTo>
                <a:cubicBezTo>
                  <a:pt x="190500" y="333337"/>
                  <a:pt x="188268" y="354062"/>
                  <a:pt x="182880" y="373819"/>
                </a:cubicBezTo>
                <a:cubicBezTo>
                  <a:pt x="180470" y="382654"/>
                  <a:pt x="174791" y="390958"/>
                  <a:pt x="167640" y="396679"/>
                </a:cubicBezTo>
                <a:cubicBezTo>
                  <a:pt x="161368" y="401697"/>
                  <a:pt x="152719" y="403078"/>
                  <a:pt x="144780" y="404299"/>
                </a:cubicBezTo>
                <a:cubicBezTo>
                  <a:pt x="119550" y="408181"/>
                  <a:pt x="93980" y="409379"/>
                  <a:pt x="68580" y="411919"/>
                </a:cubicBezTo>
                <a:lnTo>
                  <a:pt x="137160" y="457639"/>
                </a:lnTo>
                <a:cubicBezTo>
                  <a:pt x="144780" y="462719"/>
                  <a:pt x="151332" y="469983"/>
                  <a:pt x="160020" y="472879"/>
                </a:cubicBezTo>
                <a:lnTo>
                  <a:pt x="205740" y="488119"/>
                </a:lnTo>
                <a:cubicBezTo>
                  <a:pt x="213360" y="490659"/>
                  <a:pt x="220568" y="495739"/>
                  <a:pt x="228600" y="495739"/>
                </a:cubicBezTo>
                <a:lnTo>
                  <a:pt x="297180" y="495739"/>
                </a:lnTo>
              </a:path>
            </a:pathLst>
          </a:custGeom>
          <a:noFill/>
          <a:ln>
            <a:solidFill>
              <a:srgbClr val="4682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AA8CDFF-6449-4AA1-9AA2-78C2D12990ED}"/>
              </a:ext>
            </a:extLst>
          </p:cNvPr>
          <p:cNvCxnSpPr>
            <a:stCxn id="9" idx="7"/>
          </p:cNvCxnSpPr>
          <p:nvPr/>
        </p:nvCxnSpPr>
        <p:spPr>
          <a:xfrm flipV="1">
            <a:off x="1766725" y="2203949"/>
            <a:ext cx="529886" cy="1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B23C0B7E-8436-480A-A041-BAD6B6E4090C}"/>
              </a:ext>
            </a:extLst>
          </p:cNvPr>
          <p:cNvCxnSpPr>
            <a:cxnSpLocks/>
            <a:stCxn id="10" idx="7"/>
          </p:cNvCxnSpPr>
          <p:nvPr/>
        </p:nvCxnSpPr>
        <p:spPr>
          <a:xfrm>
            <a:off x="1640418" y="2433422"/>
            <a:ext cx="6561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8369C654-12F3-4A85-B199-8785D3D010EA}"/>
              </a:ext>
            </a:extLst>
          </p:cNvPr>
          <p:cNvCxnSpPr>
            <a:cxnSpLocks/>
          </p:cNvCxnSpPr>
          <p:nvPr/>
        </p:nvCxnSpPr>
        <p:spPr>
          <a:xfrm>
            <a:off x="1537252" y="2689962"/>
            <a:ext cx="7593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C6C9F051-4040-4195-9C4A-EBBD81A791F1}"/>
              </a:ext>
            </a:extLst>
          </p:cNvPr>
          <p:cNvSpPr txBox="1"/>
          <p:nvPr/>
        </p:nvSpPr>
        <p:spPr>
          <a:xfrm>
            <a:off x="5454425" y="78432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.</a:t>
            </a:r>
          </a:p>
        </p:txBody>
      </p:sp>
      <p:sp>
        <p:nvSpPr>
          <p:cNvPr id="90" name="Forme libre : forme 89">
            <a:extLst>
              <a:ext uri="{FF2B5EF4-FFF2-40B4-BE49-F238E27FC236}">
                <a16:creationId xmlns:a16="http://schemas.microsoft.com/office/drawing/2014/main" id="{8A0BA4AA-251C-49A2-83A1-46877F9428AB}"/>
              </a:ext>
            </a:extLst>
          </p:cNvPr>
          <p:cNvSpPr/>
          <p:nvPr/>
        </p:nvSpPr>
        <p:spPr>
          <a:xfrm rot="4008039">
            <a:off x="1141644" y="2430108"/>
            <a:ext cx="519550" cy="510979"/>
          </a:xfrm>
          <a:custGeom>
            <a:avLst/>
            <a:gdLst>
              <a:gd name="connsiteX0" fmla="*/ 266700 w 519550"/>
              <a:gd name="connsiteY0" fmla="*/ 23299 h 510979"/>
              <a:gd name="connsiteX1" fmla="*/ 114300 w 519550"/>
              <a:gd name="connsiteY1" fmla="*/ 30919 h 510979"/>
              <a:gd name="connsiteX2" fmla="*/ 99060 w 519550"/>
              <a:gd name="connsiteY2" fmla="*/ 53779 h 510979"/>
              <a:gd name="connsiteX3" fmla="*/ 83820 w 519550"/>
              <a:gd name="connsiteY3" fmla="*/ 99499 h 510979"/>
              <a:gd name="connsiteX4" fmla="*/ 106680 w 519550"/>
              <a:gd name="connsiteY4" fmla="*/ 114739 h 510979"/>
              <a:gd name="connsiteX5" fmla="*/ 167640 w 519550"/>
              <a:gd name="connsiteY5" fmla="*/ 129979 h 510979"/>
              <a:gd name="connsiteX6" fmla="*/ 175260 w 519550"/>
              <a:gd name="connsiteY6" fmla="*/ 107119 h 510979"/>
              <a:gd name="connsiteX7" fmla="*/ 182880 w 519550"/>
              <a:gd name="connsiteY7" fmla="*/ 53779 h 510979"/>
              <a:gd name="connsiteX8" fmla="*/ 205740 w 519550"/>
              <a:gd name="connsiteY8" fmla="*/ 46159 h 510979"/>
              <a:gd name="connsiteX9" fmla="*/ 243840 w 519550"/>
              <a:gd name="connsiteY9" fmla="*/ 53779 h 510979"/>
              <a:gd name="connsiteX10" fmla="*/ 266700 w 519550"/>
              <a:gd name="connsiteY10" fmla="*/ 145219 h 510979"/>
              <a:gd name="connsiteX11" fmla="*/ 289560 w 519550"/>
              <a:gd name="connsiteY11" fmla="*/ 152839 h 510979"/>
              <a:gd name="connsiteX12" fmla="*/ 327660 w 519550"/>
              <a:gd name="connsiteY12" fmla="*/ 84259 h 510979"/>
              <a:gd name="connsiteX13" fmla="*/ 281940 w 519550"/>
              <a:gd name="connsiteY13" fmla="*/ 91879 h 510979"/>
              <a:gd name="connsiteX14" fmla="*/ 213360 w 519550"/>
              <a:gd name="connsiteY14" fmla="*/ 129979 h 510979"/>
              <a:gd name="connsiteX15" fmla="*/ 190500 w 519550"/>
              <a:gd name="connsiteY15" fmla="*/ 152839 h 510979"/>
              <a:gd name="connsiteX16" fmla="*/ 152400 w 519550"/>
              <a:gd name="connsiteY16" fmla="*/ 198559 h 510979"/>
              <a:gd name="connsiteX17" fmla="*/ 129540 w 519550"/>
              <a:gd name="connsiteY17" fmla="*/ 206179 h 510979"/>
              <a:gd name="connsiteX18" fmla="*/ 106680 w 519550"/>
              <a:gd name="connsiteY18" fmla="*/ 160459 h 510979"/>
              <a:gd name="connsiteX19" fmla="*/ 114300 w 519550"/>
              <a:gd name="connsiteY19" fmla="*/ 122359 h 510979"/>
              <a:gd name="connsiteX20" fmla="*/ 182880 w 519550"/>
              <a:gd name="connsiteY20" fmla="*/ 129979 h 510979"/>
              <a:gd name="connsiteX21" fmla="*/ 198120 w 519550"/>
              <a:gd name="connsiteY21" fmla="*/ 152839 h 510979"/>
              <a:gd name="connsiteX22" fmla="*/ 190500 w 519550"/>
              <a:gd name="connsiteY22" fmla="*/ 251899 h 510979"/>
              <a:gd name="connsiteX23" fmla="*/ 182880 w 519550"/>
              <a:gd name="connsiteY23" fmla="*/ 274759 h 510979"/>
              <a:gd name="connsiteX24" fmla="*/ 160020 w 519550"/>
              <a:gd name="connsiteY24" fmla="*/ 289999 h 510979"/>
              <a:gd name="connsiteX25" fmla="*/ 91440 w 519550"/>
              <a:gd name="connsiteY25" fmla="*/ 267139 h 510979"/>
              <a:gd name="connsiteX26" fmla="*/ 60960 w 519550"/>
              <a:gd name="connsiteY26" fmla="*/ 221419 h 510979"/>
              <a:gd name="connsiteX27" fmla="*/ 68580 w 519550"/>
              <a:gd name="connsiteY27" fmla="*/ 152839 h 510979"/>
              <a:gd name="connsiteX28" fmla="*/ 114300 w 519550"/>
              <a:gd name="connsiteY28" fmla="*/ 137599 h 510979"/>
              <a:gd name="connsiteX29" fmla="*/ 137160 w 519550"/>
              <a:gd name="connsiteY29" fmla="*/ 129979 h 510979"/>
              <a:gd name="connsiteX30" fmla="*/ 160020 w 519550"/>
              <a:gd name="connsiteY30" fmla="*/ 122359 h 510979"/>
              <a:gd name="connsiteX31" fmla="*/ 251460 w 519550"/>
              <a:gd name="connsiteY31" fmla="*/ 129979 h 510979"/>
              <a:gd name="connsiteX32" fmla="*/ 297180 w 519550"/>
              <a:gd name="connsiteY32" fmla="*/ 145219 h 510979"/>
              <a:gd name="connsiteX33" fmla="*/ 320040 w 519550"/>
              <a:gd name="connsiteY33" fmla="*/ 152839 h 510979"/>
              <a:gd name="connsiteX34" fmla="*/ 365760 w 519550"/>
              <a:gd name="connsiteY34" fmla="*/ 190939 h 510979"/>
              <a:gd name="connsiteX35" fmla="*/ 388620 w 519550"/>
              <a:gd name="connsiteY35" fmla="*/ 213799 h 510979"/>
              <a:gd name="connsiteX36" fmla="*/ 411480 w 519550"/>
              <a:gd name="connsiteY36" fmla="*/ 206179 h 510979"/>
              <a:gd name="connsiteX37" fmla="*/ 426720 w 519550"/>
              <a:gd name="connsiteY37" fmla="*/ 160459 h 510979"/>
              <a:gd name="connsiteX38" fmla="*/ 419100 w 519550"/>
              <a:gd name="connsiteY38" fmla="*/ 129979 h 510979"/>
              <a:gd name="connsiteX39" fmla="*/ 373380 w 519550"/>
              <a:gd name="connsiteY39" fmla="*/ 114739 h 510979"/>
              <a:gd name="connsiteX40" fmla="*/ 327660 w 519550"/>
              <a:gd name="connsiteY40" fmla="*/ 145219 h 510979"/>
              <a:gd name="connsiteX41" fmla="*/ 304800 w 519550"/>
              <a:gd name="connsiteY41" fmla="*/ 160459 h 510979"/>
              <a:gd name="connsiteX42" fmla="*/ 266700 w 519550"/>
              <a:gd name="connsiteY42" fmla="*/ 206179 h 510979"/>
              <a:gd name="connsiteX43" fmla="*/ 259080 w 519550"/>
              <a:gd name="connsiteY43" fmla="*/ 229039 h 510979"/>
              <a:gd name="connsiteX44" fmla="*/ 266700 w 519550"/>
              <a:gd name="connsiteY44" fmla="*/ 267139 h 510979"/>
              <a:gd name="connsiteX45" fmla="*/ 289560 w 519550"/>
              <a:gd name="connsiteY45" fmla="*/ 274759 h 510979"/>
              <a:gd name="connsiteX46" fmla="*/ 320040 w 519550"/>
              <a:gd name="connsiteY46" fmla="*/ 282379 h 510979"/>
              <a:gd name="connsiteX47" fmla="*/ 396240 w 519550"/>
              <a:gd name="connsiteY47" fmla="*/ 229039 h 510979"/>
              <a:gd name="connsiteX48" fmla="*/ 411480 w 519550"/>
              <a:gd name="connsiteY48" fmla="*/ 183319 h 510979"/>
              <a:gd name="connsiteX49" fmla="*/ 403860 w 519550"/>
              <a:gd name="connsiteY49" fmla="*/ 61399 h 510979"/>
              <a:gd name="connsiteX50" fmla="*/ 381000 w 519550"/>
              <a:gd name="connsiteY50" fmla="*/ 38539 h 510979"/>
              <a:gd name="connsiteX51" fmla="*/ 327660 w 519550"/>
              <a:gd name="connsiteY51" fmla="*/ 46159 h 510979"/>
              <a:gd name="connsiteX52" fmla="*/ 266700 w 519550"/>
              <a:gd name="connsiteY52" fmla="*/ 137599 h 510979"/>
              <a:gd name="connsiteX53" fmla="*/ 251460 w 519550"/>
              <a:gd name="connsiteY53" fmla="*/ 160459 h 510979"/>
              <a:gd name="connsiteX54" fmla="*/ 236220 w 519550"/>
              <a:gd name="connsiteY54" fmla="*/ 206179 h 510979"/>
              <a:gd name="connsiteX55" fmla="*/ 220980 w 519550"/>
              <a:gd name="connsiteY55" fmla="*/ 251899 h 510979"/>
              <a:gd name="connsiteX56" fmla="*/ 213360 w 519550"/>
              <a:gd name="connsiteY56" fmla="*/ 274759 h 510979"/>
              <a:gd name="connsiteX57" fmla="*/ 236220 w 519550"/>
              <a:gd name="connsiteY57" fmla="*/ 297619 h 510979"/>
              <a:gd name="connsiteX58" fmla="*/ 320040 w 519550"/>
              <a:gd name="connsiteY58" fmla="*/ 312859 h 510979"/>
              <a:gd name="connsiteX59" fmla="*/ 342900 w 519550"/>
              <a:gd name="connsiteY59" fmla="*/ 320479 h 510979"/>
              <a:gd name="connsiteX60" fmla="*/ 320040 w 519550"/>
              <a:gd name="connsiteY60" fmla="*/ 381439 h 510979"/>
              <a:gd name="connsiteX61" fmla="*/ 297180 w 519550"/>
              <a:gd name="connsiteY61" fmla="*/ 389059 h 510979"/>
              <a:gd name="connsiteX62" fmla="*/ 213360 w 519550"/>
              <a:gd name="connsiteY62" fmla="*/ 381439 h 510979"/>
              <a:gd name="connsiteX63" fmla="*/ 167640 w 519550"/>
              <a:gd name="connsiteY63" fmla="*/ 350959 h 510979"/>
              <a:gd name="connsiteX64" fmla="*/ 152400 w 519550"/>
              <a:gd name="connsiteY64" fmla="*/ 297619 h 510979"/>
              <a:gd name="connsiteX65" fmla="*/ 144780 w 519550"/>
              <a:gd name="connsiteY65" fmla="*/ 244279 h 510979"/>
              <a:gd name="connsiteX66" fmla="*/ 137160 w 519550"/>
              <a:gd name="connsiteY66" fmla="*/ 221419 h 510979"/>
              <a:gd name="connsiteX67" fmla="*/ 114300 w 519550"/>
              <a:gd name="connsiteY67" fmla="*/ 206179 h 510979"/>
              <a:gd name="connsiteX68" fmla="*/ 91440 w 519550"/>
              <a:gd name="connsiteY68" fmla="*/ 213799 h 510979"/>
              <a:gd name="connsiteX69" fmla="*/ 83820 w 519550"/>
              <a:gd name="connsiteY69" fmla="*/ 320479 h 510979"/>
              <a:gd name="connsiteX70" fmla="*/ 129540 w 519550"/>
              <a:gd name="connsiteY70" fmla="*/ 335719 h 510979"/>
              <a:gd name="connsiteX71" fmla="*/ 152400 w 519550"/>
              <a:gd name="connsiteY71" fmla="*/ 343339 h 510979"/>
              <a:gd name="connsiteX72" fmla="*/ 175260 w 519550"/>
              <a:gd name="connsiteY72" fmla="*/ 350959 h 510979"/>
              <a:gd name="connsiteX73" fmla="*/ 236220 w 519550"/>
              <a:gd name="connsiteY73" fmla="*/ 366199 h 510979"/>
              <a:gd name="connsiteX74" fmla="*/ 243840 w 519550"/>
              <a:gd name="connsiteY74" fmla="*/ 457639 h 510979"/>
              <a:gd name="connsiteX75" fmla="*/ 220980 w 519550"/>
              <a:gd name="connsiteY75" fmla="*/ 472879 h 510979"/>
              <a:gd name="connsiteX76" fmla="*/ 167640 w 519550"/>
              <a:gd name="connsiteY76" fmla="*/ 465259 h 510979"/>
              <a:gd name="connsiteX77" fmla="*/ 144780 w 519550"/>
              <a:gd name="connsiteY77" fmla="*/ 457639 h 510979"/>
              <a:gd name="connsiteX78" fmla="*/ 129540 w 519550"/>
              <a:gd name="connsiteY78" fmla="*/ 411919 h 510979"/>
              <a:gd name="connsiteX79" fmla="*/ 121920 w 519550"/>
              <a:gd name="connsiteY79" fmla="*/ 389059 h 510979"/>
              <a:gd name="connsiteX80" fmla="*/ 114300 w 519550"/>
              <a:gd name="connsiteY80" fmla="*/ 350959 h 510979"/>
              <a:gd name="connsiteX81" fmla="*/ 99060 w 519550"/>
              <a:gd name="connsiteY81" fmla="*/ 328099 h 510979"/>
              <a:gd name="connsiteX82" fmla="*/ 53340 w 519550"/>
              <a:gd name="connsiteY82" fmla="*/ 289999 h 510979"/>
              <a:gd name="connsiteX83" fmla="*/ 30480 w 519550"/>
              <a:gd name="connsiteY83" fmla="*/ 297619 h 510979"/>
              <a:gd name="connsiteX84" fmla="*/ 15240 w 519550"/>
              <a:gd name="connsiteY84" fmla="*/ 328099 h 510979"/>
              <a:gd name="connsiteX85" fmla="*/ 0 w 519550"/>
              <a:gd name="connsiteY85" fmla="*/ 350959 h 510979"/>
              <a:gd name="connsiteX86" fmla="*/ 7620 w 519550"/>
              <a:gd name="connsiteY86" fmla="*/ 389059 h 510979"/>
              <a:gd name="connsiteX87" fmla="*/ 76200 w 519550"/>
              <a:gd name="connsiteY87" fmla="*/ 411919 h 510979"/>
              <a:gd name="connsiteX88" fmla="*/ 121920 w 519550"/>
              <a:gd name="connsiteY88" fmla="*/ 442399 h 510979"/>
              <a:gd name="connsiteX89" fmla="*/ 144780 w 519550"/>
              <a:gd name="connsiteY89" fmla="*/ 457639 h 510979"/>
              <a:gd name="connsiteX90" fmla="*/ 152400 w 519550"/>
              <a:gd name="connsiteY90" fmla="*/ 503359 h 510979"/>
              <a:gd name="connsiteX91" fmla="*/ 175260 w 519550"/>
              <a:gd name="connsiteY91" fmla="*/ 510979 h 510979"/>
              <a:gd name="connsiteX92" fmla="*/ 236220 w 519550"/>
              <a:gd name="connsiteY92" fmla="*/ 503359 h 510979"/>
              <a:gd name="connsiteX93" fmla="*/ 243840 w 519550"/>
              <a:gd name="connsiteY93" fmla="*/ 480499 h 510979"/>
              <a:gd name="connsiteX94" fmla="*/ 236220 w 519550"/>
              <a:gd name="connsiteY94" fmla="*/ 381439 h 510979"/>
              <a:gd name="connsiteX95" fmla="*/ 228600 w 519550"/>
              <a:gd name="connsiteY95" fmla="*/ 358579 h 510979"/>
              <a:gd name="connsiteX96" fmla="*/ 190500 w 519550"/>
              <a:gd name="connsiteY96" fmla="*/ 320479 h 510979"/>
              <a:gd name="connsiteX97" fmla="*/ 160020 w 519550"/>
              <a:gd name="connsiteY97" fmla="*/ 312859 h 510979"/>
              <a:gd name="connsiteX98" fmla="*/ 137160 w 519550"/>
              <a:gd name="connsiteY98" fmla="*/ 305239 h 510979"/>
              <a:gd name="connsiteX99" fmla="*/ 76200 w 519550"/>
              <a:gd name="connsiteY99" fmla="*/ 289999 h 510979"/>
              <a:gd name="connsiteX100" fmla="*/ 53340 w 519550"/>
              <a:gd name="connsiteY100" fmla="*/ 244279 h 510979"/>
              <a:gd name="connsiteX101" fmla="*/ 60960 w 519550"/>
              <a:gd name="connsiteY101" fmla="*/ 198559 h 510979"/>
              <a:gd name="connsiteX102" fmla="*/ 91440 w 519550"/>
              <a:gd name="connsiteY102" fmla="*/ 168079 h 510979"/>
              <a:gd name="connsiteX103" fmla="*/ 137160 w 519550"/>
              <a:gd name="connsiteY103" fmla="*/ 152839 h 510979"/>
              <a:gd name="connsiteX104" fmla="*/ 190500 w 519550"/>
              <a:gd name="connsiteY104" fmla="*/ 137599 h 510979"/>
              <a:gd name="connsiteX105" fmla="*/ 259080 w 519550"/>
              <a:gd name="connsiteY105" fmla="*/ 145219 h 510979"/>
              <a:gd name="connsiteX106" fmla="*/ 281940 w 519550"/>
              <a:gd name="connsiteY106" fmla="*/ 160459 h 510979"/>
              <a:gd name="connsiteX107" fmla="*/ 312420 w 519550"/>
              <a:gd name="connsiteY107" fmla="*/ 175699 h 510979"/>
              <a:gd name="connsiteX108" fmla="*/ 358140 w 519550"/>
              <a:gd name="connsiteY108" fmla="*/ 206179 h 510979"/>
              <a:gd name="connsiteX109" fmla="*/ 381000 w 519550"/>
              <a:gd name="connsiteY109" fmla="*/ 213799 h 510979"/>
              <a:gd name="connsiteX110" fmla="*/ 426720 w 519550"/>
              <a:gd name="connsiteY110" fmla="*/ 244279 h 510979"/>
              <a:gd name="connsiteX111" fmla="*/ 449580 w 519550"/>
              <a:gd name="connsiteY111" fmla="*/ 259519 h 510979"/>
              <a:gd name="connsiteX112" fmla="*/ 457200 w 519550"/>
              <a:gd name="connsiteY112" fmla="*/ 137599 h 510979"/>
              <a:gd name="connsiteX113" fmla="*/ 434340 w 519550"/>
              <a:gd name="connsiteY113" fmla="*/ 129979 h 510979"/>
              <a:gd name="connsiteX114" fmla="*/ 403860 w 519550"/>
              <a:gd name="connsiteY114" fmla="*/ 137599 h 510979"/>
              <a:gd name="connsiteX115" fmla="*/ 434340 w 519550"/>
              <a:gd name="connsiteY115" fmla="*/ 183319 h 510979"/>
              <a:gd name="connsiteX116" fmla="*/ 449580 w 519550"/>
              <a:gd name="connsiteY116" fmla="*/ 206179 h 510979"/>
              <a:gd name="connsiteX117" fmla="*/ 495300 w 519550"/>
              <a:gd name="connsiteY117" fmla="*/ 236659 h 510979"/>
              <a:gd name="connsiteX118" fmla="*/ 510540 w 519550"/>
              <a:gd name="connsiteY118" fmla="*/ 259519 h 510979"/>
              <a:gd name="connsiteX119" fmla="*/ 510540 w 519550"/>
              <a:gd name="connsiteY119" fmla="*/ 328099 h 510979"/>
              <a:gd name="connsiteX120" fmla="*/ 480060 w 519550"/>
              <a:gd name="connsiteY120" fmla="*/ 335719 h 510979"/>
              <a:gd name="connsiteX121" fmla="*/ 396240 w 519550"/>
              <a:gd name="connsiteY121" fmla="*/ 312859 h 510979"/>
              <a:gd name="connsiteX122" fmla="*/ 365760 w 519550"/>
              <a:gd name="connsiteY122" fmla="*/ 267139 h 510979"/>
              <a:gd name="connsiteX123" fmla="*/ 373380 w 519550"/>
              <a:gd name="connsiteY123" fmla="*/ 244279 h 510979"/>
              <a:gd name="connsiteX124" fmla="*/ 434340 w 519550"/>
              <a:gd name="connsiteY124" fmla="*/ 259519 h 510979"/>
              <a:gd name="connsiteX125" fmla="*/ 441960 w 519550"/>
              <a:gd name="connsiteY125" fmla="*/ 282379 h 510979"/>
              <a:gd name="connsiteX126" fmla="*/ 388620 w 519550"/>
              <a:gd name="connsiteY126" fmla="*/ 350959 h 510979"/>
              <a:gd name="connsiteX127" fmla="*/ 335280 w 519550"/>
              <a:gd name="connsiteY127" fmla="*/ 411919 h 510979"/>
              <a:gd name="connsiteX128" fmla="*/ 312420 w 519550"/>
              <a:gd name="connsiteY128" fmla="*/ 457639 h 510979"/>
              <a:gd name="connsiteX129" fmla="*/ 335280 w 519550"/>
              <a:gd name="connsiteY129" fmla="*/ 472879 h 510979"/>
              <a:gd name="connsiteX130" fmla="*/ 381000 w 519550"/>
              <a:gd name="connsiteY130" fmla="*/ 488119 h 510979"/>
              <a:gd name="connsiteX131" fmla="*/ 403860 w 519550"/>
              <a:gd name="connsiteY131" fmla="*/ 480499 h 510979"/>
              <a:gd name="connsiteX132" fmla="*/ 419100 w 519550"/>
              <a:gd name="connsiteY132" fmla="*/ 419539 h 510979"/>
              <a:gd name="connsiteX133" fmla="*/ 426720 w 519550"/>
              <a:gd name="connsiteY133" fmla="*/ 396679 h 510979"/>
              <a:gd name="connsiteX134" fmla="*/ 403860 w 519550"/>
              <a:gd name="connsiteY134" fmla="*/ 312859 h 510979"/>
              <a:gd name="connsiteX135" fmla="*/ 381000 w 519550"/>
              <a:gd name="connsiteY135" fmla="*/ 297619 h 510979"/>
              <a:gd name="connsiteX136" fmla="*/ 335280 w 519550"/>
              <a:gd name="connsiteY136" fmla="*/ 282379 h 510979"/>
              <a:gd name="connsiteX137" fmla="*/ 312420 w 519550"/>
              <a:gd name="connsiteY137" fmla="*/ 305239 h 510979"/>
              <a:gd name="connsiteX138" fmla="*/ 304800 w 519550"/>
              <a:gd name="connsiteY138" fmla="*/ 343339 h 510979"/>
              <a:gd name="connsiteX139" fmla="*/ 289560 w 519550"/>
              <a:gd name="connsiteY139" fmla="*/ 389059 h 510979"/>
              <a:gd name="connsiteX140" fmla="*/ 281940 w 519550"/>
              <a:gd name="connsiteY140" fmla="*/ 419539 h 510979"/>
              <a:gd name="connsiteX141" fmla="*/ 289560 w 519550"/>
              <a:gd name="connsiteY141" fmla="*/ 457639 h 510979"/>
              <a:gd name="connsiteX142" fmla="*/ 198120 w 519550"/>
              <a:gd name="connsiteY142" fmla="*/ 472879 h 510979"/>
              <a:gd name="connsiteX143" fmla="*/ 175260 w 519550"/>
              <a:gd name="connsiteY143" fmla="*/ 457639 h 510979"/>
              <a:gd name="connsiteX144" fmla="*/ 167640 w 519550"/>
              <a:gd name="connsiteY144" fmla="*/ 343339 h 510979"/>
              <a:gd name="connsiteX145" fmla="*/ 182880 w 519550"/>
              <a:gd name="connsiteY145" fmla="*/ 320479 h 510979"/>
              <a:gd name="connsiteX146" fmla="*/ 266700 w 519550"/>
              <a:gd name="connsiteY146" fmla="*/ 335719 h 510979"/>
              <a:gd name="connsiteX147" fmla="*/ 312420 w 519550"/>
              <a:gd name="connsiteY147" fmla="*/ 366199 h 510979"/>
              <a:gd name="connsiteX148" fmla="*/ 335280 w 519550"/>
              <a:gd name="connsiteY148" fmla="*/ 381439 h 510979"/>
              <a:gd name="connsiteX149" fmla="*/ 373380 w 519550"/>
              <a:gd name="connsiteY149" fmla="*/ 419539 h 510979"/>
              <a:gd name="connsiteX150" fmla="*/ 396240 w 519550"/>
              <a:gd name="connsiteY150" fmla="*/ 442399 h 510979"/>
              <a:gd name="connsiteX151" fmla="*/ 441960 w 519550"/>
              <a:gd name="connsiteY151" fmla="*/ 457639 h 510979"/>
              <a:gd name="connsiteX152" fmla="*/ 472440 w 519550"/>
              <a:gd name="connsiteY152" fmla="*/ 450019 h 510979"/>
              <a:gd name="connsiteX153" fmla="*/ 441960 w 519550"/>
              <a:gd name="connsiteY153" fmla="*/ 343339 h 510979"/>
              <a:gd name="connsiteX154" fmla="*/ 434340 w 519550"/>
              <a:gd name="connsiteY154" fmla="*/ 396679 h 510979"/>
              <a:gd name="connsiteX155" fmla="*/ 457200 w 519550"/>
              <a:gd name="connsiteY155" fmla="*/ 404299 h 510979"/>
              <a:gd name="connsiteX156" fmla="*/ 472440 w 519550"/>
              <a:gd name="connsiteY156" fmla="*/ 381439 h 510979"/>
              <a:gd name="connsiteX157" fmla="*/ 495300 w 519550"/>
              <a:gd name="connsiteY157" fmla="*/ 289999 h 510979"/>
              <a:gd name="connsiteX158" fmla="*/ 502920 w 519550"/>
              <a:gd name="connsiteY158" fmla="*/ 251899 h 510979"/>
              <a:gd name="connsiteX159" fmla="*/ 495300 w 519550"/>
              <a:gd name="connsiteY159" fmla="*/ 137599 h 510979"/>
              <a:gd name="connsiteX160" fmla="*/ 396240 w 519550"/>
              <a:gd name="connsiteY160" fmla="*/ 168079 h 510979"/>
              <a:gd name="connsiteX161" fmla="*/ 373380 w 519550"/>
              <a:gd name="connsiteY161" fmla="*/ 190939 h 510979"/>
              <a:gd name="connsiteX162" fmla="*/ 350520 w 519550"/>
              <a:gd name="connsiteY162" fmla="*/ 236659 h 510979"/>
              <a:gd name="connsiteX163" fmla="*/ 335280 w 519550"/>
              <a:gd name="connsiteY163" fmla="*/ 282379 h 510979"/>
              <a:gd name="connsiteX164" fmla="*/ 320040 w 519550"/>
              <a:gd name="connsiteY164" fmla="*/ 312859 h 510979"/>
              <a:gd name="connsiteX165" fmla="*/ 297180 w 519550"/>
              <a:gd name="connsiteY165" fmla="*/ 381439 h 510979"/>
              <a:gd name="connsiteX166" fmla="*/ 289560 w 519550"/>
              <a:gd name="connsiteY166" fmla="*/ 404299 h 510979"/>
              <a:gd name="connsiteX167" fmla="*/ 266700 w 519550"/>
              <a:gd name="connsiteY167" fmla="*/ 411919 h 510979"/>
              <a:gd name="connsiteX168" fmla="*/ 228600 w 519550"/>
              <a:gd name="connsiteY168" fmla="*/ 404299 h 510979"/>
              <a:gd name="connsiteX169" fmla="*/ 205740 w 519550"/>
              <a:gd name="connsiteY169" fmla="*/ 358579 h 510979"/>
              <a:gd name="connsiteX170" fmla="*/ 228600 w 519550"/>
              <a:gd name="connsiteY170" fmla="*/ 244279 h 510979"/>
              <a:gd name="connsiteX171" fmla="*/ 251460 w 519550"/>
              <a:gd name="connsiteY171" fmla="*/ 198559 h 510979"/>
              <a:gd name="connsiteX172" fmla="*/ 274320 w 519550"/>
              <a:gd name="connsiteY172" fmla="*/ 183319 h 510979"/>
              <a:gd name="connsiteX173" fmla="*/ 373380 w 519550"/>
              <a:gd name="connsiteY173" fmla="*/ 206179 h 510979"/>
              <a:gd name="connsiteX174" fmla="*/ 396240 w 519550"/>
              <a:gd name="connsiteY174" fmla="*/ 213799 h 510979"/>
              <a:gd name="connsiteX175" fmla="*/ 419100 w 519550"/>
              <a:gd name="connsiteY175" fmla="*/ 198559 h 510979"/>
              <a:gd name="connsiteX176" fmla="*/ 388620 w 519550"/>
              <a:gd name="connsiteY176" fmla="*/ 122359 h 510979"/>
              <a:gd name="connsiteX177" fmla="*/ 350520 w 519550"/>
              <a:gd name="connsiteY177" fmla="*/ 152839 h 510979"/>
              <a:gd name="connsiteX178" fmla="*/ 312420 w 519550"/>
              <a:gd name="connsiteY178" fmla="*/ 198559 h 510979"/>
              <a:gd name="connsiteX179" fmla="*/ 297180 w 519550"/>
              <a:gd name="connsiteY179" fmla="*/ 244279 h 510979"/>
              <a:gd name="connsiteX180" fmla="*/ 289560 w 519550"/>
              <a:gd name="connsiteY180" fmla="*/ 267139 h 510979"/>
              <a:gd name="connsiteX181" fmla="*/ 243840 w 519550"/>
              <a:gd name="connsiteY181" fmla="*/ 289999 h 510979"/>
              <a:gd name="connsiteX182" fmla="*/ 129540 w 519550"/>
              <a:gd name="connsiteY182" fmla="*/ 274759 h 510979"/>
              <a:gd name="connsiteX183" fmla="*/ 83820 w 519550"/>
              <a:gd name="connsiteY183" fmla="*/ 259519 h 510979"/>
              <a:gd name="connsiteX184" fmla="*/ 60960 w 519550"/>
              <a:gd name="connsiteY184" fmla="*/ 251899 h 510979"/>
              <a:gd name="connsiteX185" fmla="*/ 30480 w 519550"/>
              <a:gd name="connsiteY185" fmla="*/ 206179 h 510979"/>
              <a:gd name="connsiteX186" fmla="*/ 38100 w 519550"/>
              <a:gd name="connsiteY186" fmla="*/ 175699 h 510979"/>
              <a:gd name="connsiteX187" fmla="*/ 91440 w 519550"/>
              <a:gd name="connsiteY187" fmla="*/ 145219 h 510979"/>
              <a:gd name="connsiteX188" fmla="*/ 137160 w 519550"/>
              <a:gd name="connsiteY188" fmla="*/ 122359 h 510979"/>
              <a:gd name="connsiteX189" fmla="*/ 228600 w 519550"/>
              <a:gd name="connsiteY189" fmla="*/ 107119 h 510979"/>
              <a:gd name="connsiteX190" fmla="*/ 251460 w 519550"/>
              <a:gd name="connsiteY190" fmla="*/ 99499 h 510979"/>
              <a:gd name="connsiteX191" fmla="*/ 274320 w 519550"/>
              <a:gd name="connsiteY191" fmla="*/ 84259 h 510979"/>
              <a:gd name="connsiteX192" fmla="*/ 312420 w 519550"/>
              <a:gd name="connsiteY192" fmla="*/ 15679 h 510979"/>
              <a:gd name="connsiteX193" fmla="*/ 289560 w 519550"/>
              <a:gd name="connsiteY193" fmla="*/ 439 h 510979"/>
              <a:gd name="connsiteX194" fmla="*/ 228600 w 519550"/>
              <a:gd name="connsiteY194" fmla="*/ 53779 h 510979"/>
              <a:gd name="connsiteX195" fmla="*/ 205740 w 519550"/>
              <a:gd name="connsiteY195" fmla="*/ 122359 h 510979"/>
              <a:gd name="connsiteX196" fmla="*/ 198120 w 519550"/>
              <a:gd name="connsiteY196" fmla="*/ 145219 h 510979"/>
              <a:gd name="connsiteX197" fmla="*/ 190500 w 519550"/>
              <a:gd name="connsiteY197" fmla="*/ 168079 h 510979"/>
              <a:gd name="connsiteX198" fmla="*/ 182880 w 519550"/>
              <a:gd name="connsiteY198" fmla="*/ 206179 h 510979"/>
              <a:gd name="connsiteX199" fmla="*/ 190500 w 519550"/>
              <a:gd name="connsiteY199" fmla="*/ 312859 h 510979"/>
              <a:gd name="connsiteX200" fmla="*/ 182880 w 519550"/>
              <a:gd name="connsiteY200" fmla="*/ 373819 h 510979"/>
              <a:gd name="connsiteX201" fmla="*/ 167640 w 519550"/>
              <a:gd name="connsiteY201" fmla="*/ 396679 h 510979"/>
              <a:gd name="connsiteX202" fmla="*/ 144780 w 519550"/>
              <a:gd name="connsiteY202" fmla="*/ 404299 h 510979"/>
              <a:gd name="connsiteX203" fmla="*/ 68580 w 519550"/>
              <a:gd name="connsiteY203" fmla="*/ 411919 h 510979"/>
              <a:gd name="connsiteX204" fmla="*/ 137160 w 519550"/>
              <a:gd name="connsiteY204" fmla="*/ 457639 h 510979"/>
              <a:gd name="connsiteX205" fmla="*/ 160020 w 519550"/>
              <a:gd name="connsiteY205" fmla="*/ 472879 h 510979"/>
              <a:gd name="connsiteX206" fmla="*/ 205740 w 519550"/>
              <a:gd name="connsiteY206" fmla="*/ 488119 h 510979"/>
              <a:gd name="connsiteX207" fmla="*/ 228600 w 519550"/>
              <a:gd name="connsiteY207" fmla="*/ 495739 h 510979"/>
              <a:gd name="connsiteX208" fmla="*/ 297180 w 519550"/>
              <a:gd name="connsiteY208" fmla="*/ 495739 h 510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519550" h="510979">
                <a:moveTo>
                  <a:pt x="266700" y="23299"/>
                </a:moveTo>
                <a:cubicBezTo>
                  <a:pt x="215900" y="25839"/>
                  <a:pt x="164343" y="21820"/>
                  <a:pt x="114300" y="30919"/>
                </a:cubicBezTo>
                <a:cubicBezTo>
                  <a:pt x="105290" y="32557"/>
                  <a:pt x="102779" y="45410"/>
                  <a:pt x="99060" y="53779"/>
                </a:cubicBezTo>
                <a:cubicBezTo>
                  <a:pt x="92536" y="68459"/>
                  <a:pt x="83820" y="99499"/>
                  <a:pt x="83820" y="99499"/>
                </a:cubicBezTo>
                <a:cubicBezTo>
                  <a:pt x="91440" y="104579"/>
                  <a:pt x="98489" y="110643"/>
                  <a:pt x="106680" y="114739"/>
                </a:cubicBezTo>
                <a:cubicBezTo>
                  <a:pt x="122301" y="122549"/>
                  <a:pt x="153149" y="127081"/>
                  <a:pt x="167640" y="129979"/>
                </a:cubicBezTo>
                <a:cubicBezTo>
                  <a:pt x="170180" y="122359"/>
                  <a:pt x="173685" y="114995"/>
                  <a:pt x="175260" y="107119"/>
                </a:cubicBezTo>
                <a:cubicBezTo>
                  <a:pt x="178782" y="89507"/>
                  <a:pt x="174848" y="69843"/>
                  <a:pt x="182880" y="53779"/>
                </a:cubicBezTo>
                <a:cubicBezTo>
                  <a:pt x="186472" y="46595"/>
                  <a:pt x="198120" y="48699"/>
                  <a:pt x="205740" y="46159"/>
                </a:cubicBezTo>
                <a:cubicBezTo>
                  <a:pt x="218440" y="48699"/>
                  <a:pt x="232595" y="47353"/>
                  <a:pt x="243840" y="53779"/>
                </a:cubicBezTo>
                <a:cubicBezTo>
                  <a:pt x="269941" y="68694"/>
                  <a:pt x="262835" y="135556"/>
                  <a:pt x="266700" y="145219"/>
                </a:cubicBezTo>
                <a:cubicBezTo>
                  <a:pt x="269683" y="152677"/>
                  <a:pt x="281940" y="150299"/>
                  <a:pt x="289560" y="152839"/>
                </a:cubicBezTo>
                <a:cubicBezTo>
                  <a:pt x="312310" y="149047"/>
                  <a:pt x="394415" y="151014"/>
                  <a:pt x="327660" y="84259"/>
                </a:cubicBezTo>
                <a:cubicBezTo>
                  <a:pt x="316735" y="73334"/>
                  <a:pt x="297022" y="88527"/>
                  <a:pt x="281940" y="91879"/>
                </a:cubicBezTo>
                <a:cubicBezTo>
                  <a:pt x="257300" y="97354"/>
                  <a:pt x="230197" y="113142"/>
                  <a:pt x="213360" y="129979"/>
                </a:cubicBezTo>
                <a:cubicBezTo>
                  <a:pt x="205740" y="137599"/>
                  <a:pt x="197399" y="144560"/>
                  <a:pt x="190500" y="152839"/>
                </a:cubicBezTo>
                <a:cubicBezTo>
                  <a:pt x="172929" y="173924"/>
                  <a:pt x="177445" y="181863"/>
                  <a:pt x="152400" y="198559"/>
                </a:cubicBezTo>
                <a:cubicBezTo>
                  <a:pt x="145717" y="203014"/>
                  <a:pt x="137160" y="203639"/>
                  <a:pt x="129540" y="206179"/>
                </a:cubicBezTo>
                <a:cubicBezTo>
                  <a:pt x="121835" y="194621"/>
                  <a:pt x="106680" y="176233"/>
                  <a:pt x="106680" y="160459"/>
                </a:cubicBezTo>
                <a:cubicBezTo>
                  <a:pt x="106680" y="147507"/>
                  <a:pt x="111760" y="135059"/>
                  <a:pt x="114300" y="122359"/>
                </a:cubicBezTo>
                <a:cubicBezTo>
                  <a:pt x="137160" y="124899"/>
                  <a:pt x="161264" y="122119"/>
                  <a:pt x="182880" y="129979"/>
                </a:cubicBezTo>
                <a:cubicBezTo>
                  <a:pt x="191487" y="133109"/>
                  <a:pt x="197549" y="143699"/>
                  <a:pt x="198120" y="152839"/>
                </a:cubicBezTo>
                <a:cubicBezTo>
                  <a:pt x="200186" y="185892"/>
                  <a:pt x="194608" y="219037"/>
                  <a:pt x="190500" y="251899"/>
                </a:cubicBezTo>
                <a:cubicBezTo>
                  <a:pt x="189504" y="259869"/>
                  <a:pt x="187898" y="268487"/>
                  <a:pt x="182880" y="274759"/>
                </a:cubicBezTo>
                <a:cubicBezTo>
                  <a:pt x="177159" y="281910"/>
                  <a:pt x="167640" y="284919"/>
                  <a:pt x="160020" y="289999"/>
                </a:cubicBezTo>
                <a:cubicBezTo>
                  <a:pt x="134659" y="285772"/>
                  <a:pt x="109733" y="288046"/>
                  <a:pt x="91440" y="267139"/>
                </a:cubicBezTo>
                <a:cubicBezTo>
                  <a:pt x="79379" y="253355"/>
                  <a:pt x="60960" y="221419"/>
                  <a:pt x="60960" y="221419"/>
                </a:cubicBezTo>
                <a:cubicBezTo>
                  <a:pt x="63500" y="198559"/>
                  <a:pt x="56231" y="172244"/>
                  <a:pt x="68580" y="152839"/>
                </a:cubicBezTo>
                <a:cubicBezTo>
                  <a:pt x="77205" y="139286"/>
                  <a:pt x="99060" y="142679"/>
                  <a:pt x="114300" y="137599"/>
                </a:cubicBezTo>
                <a:lnTo>
                  <a:pt x="137160" y="129979"/>
                </a:lnTo>
                <a:lnTo>
                  <a:pt x="160020" y="122359"/>
                </a:lnTo>
                <a:cubicBezTo>
                  <a:pt x="190500" y="124899"/>
                  <a:pt x="221291" y="124951"/>
                  <a:pt x="251460" y="129979"/>
                </a:cubicBezTo>
                <a:cubicBezTo>
                  <a:pt x="267306" y="132620"/>
                  <a:pt x="281940" y="140139"/>
                  <a:pt x="297180" y="145219"/>
                </a:cubicBezTo>
                <a:lnTo>
                  <a:pt x="320040" y="152839"/>
                </a:lnTo>
                <a:cubicBezTo>
                  <a:pt x="386826" y="219625"/>
                  <a:pt x="302107" y="137895"/>
                  <a:pt x="365760" y="190939"/>
                </a:cubicBezTo>
                <a:cubicBezTo>
                  <a:pt x="374039" y="197838"/>
                  <a:pt x="381000" y="206179"/>
                  <a:pt x="388620" y="213799"/>
                </a:cubicBezTo>
                <a:cubicBezTo>
                  <a:pt x="396240" y="211259"/>
                  <a:pt x="406811" y="212715"/>
                  <a:pt x="411480" y="206179"/>
                </a:cubicBezTo>
                <a:cubicBezTo>
                  <a:pt x="420817" y="193107"/>
                  <a:pt x="426720" y="160459"/>
                  <a:pt x="426720" y="160459"/>
                </a:cubicBezTo>
                <a:cubicBezTo>
                  <a:pt x="424180" y="150299"/>
                  <a:pt x="427051" y="136795"/>
                  <a:pt x="419100" y="129979"/>
                </a:cubicBezTo>
                <a:cubicBezTo>
                  <a:pt x="406903" y="119524"/>
                  <a:pt x="373380" y="114739"/>
                  <a:pt x="373380" y="114739"/>
                </a:cubicBezTo>
                <a:lnTo>
                  <a:pt x="327660" y="145219"/>
                </a:lnTo>
                <a:cubicBezTo>
                  <a:pt x="320040" y="150299"/>
                  <a:pt x="311276" y="153983"/>
                  <a:pt x="304800" y="160459"/>
                </a:cubicBezTo>
                <a:cubicBezTo>
                  <a:pt x="287948" y="177311"/>
                  <a:pt x="277309" y="184961"/>
                  <a:pt x="266700" y="206179"/>
                </a:cubicBezTo>
                <a:cubicBezTo>
                  <a:pt x="263108" y="213363"/>
                  <a:pt x="261620" y="221419"/>
                  <a:pt x="259080" y="229039"/>
                </a:cubicBezTo>
                <a:cubicBezTo>
                  <a:pt x="261620" y="241739"/>
                  <a:pt x="259516" y="256363"/>
                  <a:pt x="266700" y="267139"/>
                </a:cubicBezTo>
                <a:cubicBezTo>
                  <a:pt x="271155" y="273822"/>
                  <a:pt x="281837" y="272552"/>
                  <a:pt x="289560" y="274759"/>
                </a:cubicBezTo>
                <a:cubicBezTo>
                  <a:pt x="299630" y="277636"/>
                  <a:pt x="309880" y="279839"/>
                  <a:pt x="320040" y="282379"/>
                </a:cubicBezTo>
                <a:cubicBezTo>
                  <a:pt x="366388" y="274654"/>
                  <a:pt x="377863" y="284169"/>
                  <a:pt x="396240" y="229039"/>
                </a:cubicBezTo>
                <a:lnTo>
                  <a:pt x="411480" y="183319"/>
                </a:lnTo>
                <a:cubicBezTo>
                  <a:pt x="408940" y="142679"/>
                  <a:pt x="412249" y="101245"/>
                  <a:pt x="403860" y="61399"/>
                </a:cubicBezTo>
                <a:cubicBezTo>
                  <a:pt x="401640" y="50854"/>
                  <a:pt x="391567" y="40652"/>
                  <a:pt x="381000" y="38539"/>
                </a:cubicBezTo>
                <a:cubicBezTo>
                  <a:pt x="363388" y="35017"/>
                  <a:pt x="345440" y="43619"/>
                  <a:pt x="327660" y="46159"/>
                </a:cubicBezTo>
                <a:lnTo>
                  <a:pt x="266700" y="137599"/>
                </a:lnTo>
                <a:cubicBezTo>
                  <a:pt x="261620" y="145219"/>
                  <a:pt x="254356" y="151771"/>
                  <a:pt x="251460" y="160459"/>
                </a:cubicBezTo>
                <a:lnTo>
                  <a:pt x="236220" y="206179"/>
                </a:lnTo>
                <a:lnTo>
                  <a:pt x="220980" y="251899"/>
                </a:lnTo>
                <a:lnTo>
                  <a:pt x="213360" y="274759"/>
                </a:lnTo>
                <a:cubicBezTo>
                  <a:pt x="220980" y="282379"/>
                  <a:pt x="226864" y="292272"/>
                  <a:pt x="236220" y="297619"/>
                </a:cubicBezTo>
                <a:cubicBezTo>
                  <a:pt x="248196" y="304462"/>
                  <a:pt x="317949" y="312560"/>
                  <a:pt x="320040" y="312859"/>
                </a:cubicBezTo>
                <a:cubicBezTo>
                  <a:pt x="327660" y="315399"/>
                  <a:pt x="340360" y="312859"/>
                  <a:pt x="342900" y="320479"/>
                </a:cubicBezTo>
                <a:cubicBezTo>
                  <a:pt x="347465" y="334175"/>
                  <a:pt x="332578" y="371409"/>
                  <a:pt x="320040" y="381439"/>
                </a:cubicBezTo>
                <a:cubicBezTo>
                  <a:pt x="313768" y="386457"/>
                  <a:pt x="304800" y="386519"/>
                  <a:pt x="297180" y="389059"/>
                </a:cubicBezTo>
                <a:cubicBezTo>
                  <a:pt x="269240" y="386519"/>
                  <a:pt x="240275" y="389355"/>
                  <a:pt x="213360" y="381439"/>
                </a:cubicBezTo>
                <a:cubicBezTo>
                  <a:pt x="195788" y="376271"/>
                  <a:pt x="167640" y="350959"/>
                  <a:pt x="167640" y="350959"/>
                </a:cubicBezTo>
                <a:cubicBezTo>
                  <a:pt x="161111" y="331373"/>
                  <a:pt x="156227" y="318669"/>
                  <a:pt x="152400" y="297619"/>
                </a:cubicBezTo>
                <a:cubicBezTo>
                  <a:pt x="149187" y="279948"/>
                  <a:pt x="148302" y="261891"/>
                  <a:pt x="144780" y="244279"/>
                </a:cubicBezTo>
                <a:cubicBezTo>
                  <a:pt x="143205" y="236403"/>
                  <a:pt x="142178" y="227691"/>
                  <a:pt x="137160" y="221419"/>
                </a:cubicBezTo>
                <a:cubicBezTo>
                  <a:pt x="131439" y="214268"/>
                  <a:pt x="121920" y="211259"/>
                  <a:pt x="114300" y="206179"/>
                </a:cubicBezTo>
                <a:cubicBezTo>
                  <a:pt x="106680" y="208719"/>
                  <a:pt x="97712" y="208781"/>
                  <a:pt x="91440" y="213799"/>
                </a:cubicBezTo>
                <a:cubicBezTo>
                  <a:pt x="62013" y="237340"/>
                  <a:pt x="71157" y="296962"/>
                  <a:pt x="83820" y="320479"/>
                </a:cubicBezTo>
                <a:cubicBezTo>
                  <a:pt x="91436" y="334623"/>
                  <a:pt x="114300" y="330639"/>
                  <a:pt x="129540" y="335719"/>
                </a:cubicBezTo>
                <a:lnTo>
                  <a:pt x="152400" y="343339"/>
                </a:lnTo>
                <a:cubicBezTo>
                  <a:pt x="160020" y="345879"/>
                  <a:pt x="167384" y="349384"/>
                  <a:pt x="175260" y="350959"/>
                </a:cubicBezTo>
                <a:cubicBezTo>
                  <a:pt x="221236" y="360154"/>
                  <a:pt x="201073" y="354483"/>
                  <a:pt x="236220" y="366199"/>
                </a:cubicBezTo>
                <a:cubicBezTo>
                  <a:pt x="247811" y="400971"/>
                  <a:pt x="262310" y="420700"/>
                  <a:pt x="243840" y="457639"/>
                </a:cubicBezTo>
                <a:cubicBezTo>
                  <a:pt x="239744" y="465830"/>
                  <a:pt x="228600" y="467799"/>
                  <a:pt x="220980" y="472879"/>
                </a:cubicBezTo>
                <a:cubicBezTo>
                  <a:pt x="203200" y="470339"/>
                  <a:pt x="185252" y="468781"/>
                  <a:pt x="167640" y="465259"/>
                </a:cubicBezTo>
                <a:cubicBezTo>
                  <a:pt x="159764" y="463684"/>
                  <a:pt x="149449" y="464175"/>
                  <a:pt x="144780" y="457639"/>
                </a:cubicBezTo>
                <a:cubicBezTo>
                  <a:pt x="135443" y="444567"/>
                  <a:pt x="134620" y="427159"/>
                  <a:pt x="129540" y="411919"/>
                </a:cubicBezTo>
                <a:cubicBezTo>
                  <a:pt x="127000" y="404299"/>
                  <a:pt x="123495" y="396935"/>
                  <a:pt x="121920" y="389059"/>
                </a:cubicBezTo>
                <a:cubicBezTo>
                  <a:pt x="119380" y="376359"/>
                  <a:pt x="118848" y="363086"/>
                  <a:pt x="114300" y="350959"/>
                </a:cubicBezTo>
                <a:cubicBezTo>
                  <a:pt x="111084" y="342384"/>
                  <a:pt x="104923" y="335134"/>
                  <a:pt x="99060" y="328099"/>
                </a:cubicBezTo>
                <a:cubicBezTo>
                  <a:pt x="80725" y="306097"/>
                  <a:pt x="75817" y="304984"/>
                  <a:pt x="53340" y="289999"/>
                </a:cubicBezTo>
                <a:cubicBezTo>
                  <a:pt x="45720" y="292539"/>
                  <a:pt x="36160" y="291939"/>
                  <a:pt x="30480" y="297619"/>
                </a:cubicBezTo>
                <a:cubicBezTo>
                  <a:pt x="22448" y="305651"/>
                  <a:pt x="20876" y="318236"/>
                  <a:pt x="15240" y="328099"/>
                </a:cubicBezTo>
                <a:cubicBezTo>
                  <a:pt x="10696" y="336050"/>
                  <a:pt x="5080" y="343339"/>
                  <a:pt x="0" y="350959"/>
                </a:cubicBezTo>
                <a:cubicBezTo>
                  <a:pt x="2540" y="363659"/>
                  <a:pt x="-1538" y="379901"/>
                  <a:pt x="7620" y="389059"/>
                </a:cubicBezTo>
                <a:cubicBezTo>
                  <a:pt x="30480" y="411919"/>
                  <a:pt x="53340" y="396679"/>
                  <a:pt x="76200" y="411919"/>
                </a:cubicBezTo>
                <a:lnTo>
                  <a:pt x="121920" y="442399"/>
                </a:lnTo>
                <a:lnTo>
                  <a:pt x="144780" y="457639"/>
                </a:lnTo>
                <a:cubicBezTo>
                  <a:pt x="147320" y="472879"/>
                  <a:pt x="144735" y="489944"/>
                  <a:pt x="152400" y="503359"/>
                </a:cubicBezTo>
                <a:cubicBezTo>
                  <a:pt x="156385" y="510333"/>
                  <a:pt x="167228" y="510979"/>
                  <a:pt x="175260" y="510979"/>
                </a:cubicBezTo>
                <a:cubicBezTo>
                  <a:pt x="195738" y="510979"/>
                  <a:pt x="215900" y="505899"/>
                  <a:pt x="236220" y="503359"/>
                </a:cubicBezTo>
                <a:cubicBezTo>
                  <a:pt x="238760" y="495739"/>
                  <a:pt x="243840" y="488531"/>
                  <a:pt x="243840" y="480499"/>
                </a:cubicBezTo>
                <a:cubicBezTo>
                  <a:pt x="243840" y="447381"/>
                  <a:pt x="240328" y="414301"/>
                  <a:pt x="236220" y="381439"/>
                </a:cubicBezTo>
                <a:cubicBezTo>
                  <a:pt x="235224" y="373469"/>
                  <a:pt x="232192" y="365763"/>
                  <a:pt x="228600" y="358579"/>
                </a:cubicBezTo>
                <a:cubicBezTo>
                  <a:pt x="219364" y="340106"/>
                  <a:pt x="209896" y="328792"/>
                  <a:pt x="190500" y="320479"/>
                </a:cubicBezTo>
                <a:cubicBezTo>
                  <a:pt x="180874" y="316354"/>
                  <a:pt x="170090" y="315736"/>
                  <a:pt x="160020" y="312859"/>
                </a:cubicBezTo>
                <a:cubicBezTo>
                  <a:pt x="152297" y="310652"/>
                  <a:pt x="144952" y="307187"/>
                  <a:pt x="137160" y="305239"/>
                </a:cubicBezTo>
                <a:lnTo>
                  <a:pt x="76200" y="289999"/>
                </a:lnTo>
                <a:cubicBezTo>
                  <a:pt x="68495" y="278441"/>
                  <a:pt x="53340" y="260053"/>
                  <a:pt x="53340" y="244279"/>
                </a:cubicBezTo>
                <a:cubicBezTo>
                  <a:pt x="53340" y="228829"/>
                  <a:pt x="54050" y="212378"/>
                  <a:pt x="60960" y="198559"/>
                </a:cubicBezTo>
                <a:cubicBezTo>
                  <a:pt x="67386" y="185708"/>
                  <a:pt x="79119" y="175471"/>
                  <a:pt x="91440" y="168079"/>
                </a:cubicBezTo>
                <a:cubicBezTo>
                  <a:pt x="105215" y="159814"/>
                  <a:pt x="121575" y="156735"/>
                  <a:pt x="137160" y="152839"/>
                </a:cubicBezTo>
                <a:cubicBezTo>
                  <a:pt x="175432" y="143271"/>
                  <a:pt x="157705" y="148531"/>
                  <a:pt x="190500" y="137599"/>
                </a:cubicBezTo>
                <a:cubicBezTo>
                  <a:pt x="213360" y="140139"/>
                  <a:pt x="236766" y="139641"/>
                  <a:pt x="259080" y="145219"/>
                </a:cubicBezTo>
                <a:cubicBezTo>
                  <a:pt x="267965" y="147440"/>
                  <a:pt x="273989" y="155915"/>
                  <a:pt x="281940" y="160459"/>
                </a:cubicBezTo>
                <a:cubicBezTo>
                  <a:pt x="291803" y="166095"/>
                  <a:pt x="302680" y="169855"/>
                  <a:pt x="312420" y="175699"/>
                </a:cubicBezTo>
                <a:cubicBezTo>
                  <a:pt x="328126" y="185123"/>
                  <a:pt x="340764" y="200387"/>
                  <a:pt x="358140" y="206179"/>
                </a:cubicBezTo>
                <a:cubicBezTo>
                  <a:pt x="365760" y="208719"/>
                  <a:pt x="373979" y="209898"/>
                  <a:pt x="381000" y="213799"/>
                </a:cubicBezTo>
                <a:cubicBezTo>
                  <a:pt x="397011" y="222694"/>
                  <a:pt x="411480" y="234119"/>
                  <a:pt x="426720" y="244279"/>
                </a:cubicBezTo>
                <a:lnTo>
                  <a:pt x="449580" y="259519"/>
                </a:lnTo>
                <a:cubicBezTo>
                  <a:pt x="478818" y="215663"/>
                  <a:pt x="481335" y="222071"/>
                  <a:pt x="457200" y="137599"/>
                </a:cubicBezTo>
                <a:cubicBezTo>
                  <a:pt x="454993" y="129876"/>
                  <a:pt x="441960" y="132519"/>
                  <a:pt x="434340" y="129979"/>
                </a:cubicBezTo>
                <a:cubicBezTo>
                  <a:pt x="424180" y="132519"/>
                  <a:pt x="403860" y="127126"/>
                  <a:pt x="403860" y="137599"/>
                </a:cubicBezTo>
                <a:cubicBezTo>
                  <a:pt x="403860" y="155915"/>
                  <a:pt x="424180" y="168079"/>
                  <a:pt x="434340" y="183319"/>
                </a:cubicBezTo>
                <a:cubicBezTo>
                  <a:pt x="439420" y="190939"/>
                  <a:pt x="441960" y="201099"/>
                  <a:pt x="449580" y="206179"/>
                </a:cubicBezTo>
                <a:lnTo>
                  <a:pt x="495300" y="236659"/>
                </a:lnTo>
                <a:cubicBezTo>
                  <a:pt x="500380" y="244279"/>
                  <a:pt x="506444" y="251328"/>
                  <a:pt x="510540" y="259519"/>
                </a:cubicBezTo>
                <a:cubicBezTo>
                  <a:pt x="520436" y="279310"/>
                  <a:pt x="524501" y="308553"/>
                  <a:pt x="510540" y="328099"/>
                </a:cubicBezTo>
                <a:cubicBezTo>
                  <a:pt x="504453" y="336621"/>
                  <a:pt x="490220" y="333179"/>
                  <a:pt x="480060" y="335719"/>
                </a:cubicBezTo>
                <a:cubicBezTo>
                  <a:pt x="451751" y="332180"/>
                  <a:pt x="417473" y="337125"/>
                  <a:pt x="396240" y="312859"/>
                </a:cubicBezTo>
                <a:cubicBezTo>
                  <a:pt x="384179" y="299075"/>
                  <a:pt x="365760" y="267139"/>
                  <a:pt x="365760" y="267139"/>
                </a:cubicBezTo>
                <a:cubicBezTo>
                  <a:pt x="368300" y="259519"/>
                  <a:pt x="365760" y="246819"/>
                  <a:pt x="373380" y="244279"/>
                </a:cubicBezTo>
                <a:cubicBezTo>
                  <a:pt x="382575" y="241214"/>
                  <a:pt x="422004" y="255407"/>
                  <a:pt x="434340" y="259519"/>
                </a:cubicBezTo>
                <a:cubicBezTo>
                  <a:pt x="436880" y="267139"/>
                  <a:pt x="441960" y="274347"/>
                  <a:pt x="441960" y="282379"/>
                </a:cubicBezTo>
                <a:cubicBezTo>
                  <a:pt x="441960" y="313610"/>
                  <a:pt x="401285" y="331961"/>
                  <a:pt x="388620" y="350959"/>
                </a:cubicBezTo>
                <a:cubicBezTo>
                  <a:pt x="353060" y="404299"/>
                  <a:pt x="373380" y="386519"/>
                  <a:pt x="335280" y="411919"/>
                </a:cubicBezTo>
                <a:cubicBezTo>
                  <a:pt x="332071" y="416733"/>
                  <a:pt x="308476" y="447780"/>
                  <a:pt x="312420" y="457639"/>
                </a:cubicBezTo>
                <a:cubicBezTo>
                  <a:pt x="315821" y="466142"/>
                  <a:pt x="326911" y="469160"/>
                  <a:pt x="335280" y="472879"/>
                </a:cubicBezTo>
                <a:cubicBezTo>
                  <a:pt x="349960" y="479403"/>
                  <a:pt x="381000" y="488119"/>
                  <a:pt x="381000" y="488119"/>
                </a:cubicBezTo>
                <a:cubicBezTo>
                  <a:pt x="388620" y="485579"/>
                  <a:pt x="399959" y="487520"/>
                  <a:pt x="403860" y="480499"/>
                </a:cubicBezTo>
                <a:cubicBezTo>
                  <a:pt x="414032" y="462189"/>
                  <a:pt x="412476" y="439410"/>
                  <a:pt x="419100" y="419539"/>
                </a:cubicBezTo>
                <a:lnTo>
                  <a:pt x="426720" y="396679"/>
                </a:lnTo>
                <a:cubicBezTo>
                  <a:pt x="422212" y="360619"/>
                  <a:pt x="428559" y="337558"/>
                  <a:pt x="403860" y="312859"/>
                </a:cubicBezTo>
                <a:cubicBezTo>
                  <a:pt x="397384" y="306383"/>
                  <a:pt x="389369" y="301338"/>
                  <a:pt x="381000" y="297619"/>
                </a:cubicBezTo>
                <a:cubicBezTo>
                  <a:pt x="366320" y="291095"/>
                  <a:pt x="335280" y="282379"/>
                  <a:pt x="335280" y="282379"/>
                </a:cubicBezTo>
                <a:cubicBezTo>
                  <a:pt x="327660" y="289999"/>
                  <a:pt x="317239" y="295600"/>
                  <a:pt x="312420" y="305239"/>
                </a:cubicBezTo>
                <a:cubicBezTo>
                  <a:pt x="306628" y="316823"/>
                  <a:pt x="308208" y="330844"/>
                  <a:pt x="304800" y="343339"/>
                </a:cubicBezTo>
                <a:cubicBezTo>
                  <a:pt x="300573" y="358837"/>
                  <a:pt x="293456" y="373474"/>
                  <a:pt x="289560" y="389059"/>
                </a:cubicBezTo>
                <a:lnTo>
                  <a:pt x="281940" y="419539"/>
                </a:lnTo>
                <a:cubicBezTo>
                  <a:pt x="284480" y="432239"/>
                  <a:pt x="289560" y="444687"/>
                  <a:pt x="289560" y="457639"/>
                </a:cubicBezTo>
                <a:cubicBezTo>
                  <a:pt x="289560" y="508614"/>
                  <a:pt x="232336" y="475990"/>
                  <a:pt x="198120" y="472879"/>
                </a:cubicBezTo>
                <a:cubicBezTo>
                  <a:pt x="190500" y="467799"/>
                  <a:pt x="181736" y="464115"/>
                  <a:pt x="175260" y="457639"/>
                </a:cubicBezTo>
                <a:cubicBezTo>
                  <a:pt x="143298" y="425677"/>
                  <a:pt x="158445" y="389312"/>
                  <a:pt x="167640" y="343339"/>
                </a:cubicBezTo>
                <a:cubicBezTo>
                  <a:pt x="169436" y="334359"/>
                  <a:pt x="177800" y="328099"/>
                  <a:pt x="182880" y="320479"/>
                </a:cubicBezTo>
                <a:cubicBezTo>
                  <a:pt x="185207" y="320867"/>
                  <a:pt x="260534" y="332916"/>
                  <a:pt x="266700" y="335719"/>
                </a:cubicBezTo>
                <a:cubicBezTo>
                  <a:pt x="283374" y="343298"/>
                  <a:pt x="297180" y="356039"/>
                  <a:pt x="312420" y="366199"/>
                </a:cubicBezTo>
                <a:lnTo>
                  <a:pt x="335280" y="381439"/>
                </a:lnTo>
                <a:cubicBezTo>
                  <a:pt x="363220" y="423349"/>
                  <a:pt x="335280" y="387789"/>
                  <a:pt x="373380" y="419539"/>
                </a:cubicBezTo>
                <a:cubicBezTo>
                  <a:pt x="381659" y="426438"/>
                  <a:pt x="386820" y="437166"/>
                  <a:pt x="396240" y="442399"/>
                </a:cubicBezTo>
                <a:cubicBezTo>
                  <a:pt x="410283" y="450201"/>
                  <a:pt x="441960" y="457639"/>
                  <a:pt x="441960" y="457639"/>
                </a:cubicBezTo>
                <a:cubicBezTo>
                  <a:pt x="452120" y="455099"/>
                  <a:pt x="470246" y="460259"/>
                  <a:pt x="472440" y="450019"/>
                </a:cubicBezTo>
                <a:cubicBezTo>
                  <a:pt x="493305" y="352651"/>
                  <a:pt x="489180" y="359079"/>
                  <a:pt x="441960" y="343339"/>
                </a:cubicBezTo>
                <a:cubicBezTo>
                  <a:pt x="429517" y="362004"/>
                  <a:pt x="414658" y="372076"/>
                  <a:pt x="434340" y="396679"/>
                </a:cubicBezTo>
                <a:cubicBezTo>
                  <a:pt x="439358" y="402951"/>
                  <a:pt x="449580" y="401759"/>
                  <a:pt x="457200" y="404299"/>
                </a:cubicBezTo>
                <a:cubicBezTo>
                  <a:pt x="462280" y="396679"/>
                  <a:pt x="468721" y="389808"/>
                  <a:pt x="472440" y="381439"/>
                </a:cubicBezTo>
                <a:cubicBezTo>
                  <a:pt x="489563" y="342913"/>
                  <a:pt x="487927" y="330549"/>
                  <a:pt x="495300" y="289999"/>
                </a:cubicBezTo>
                <a:cubicBezTo>
                  <a:pt x="497617" y="277256"/>
                  <a:pt x="500380" y="264599"/>
                  <a:pt x="502920" y="251899"/>
                </a:cubicBezTo>
                <a:cubicBezTo>
                  <a:pt x="500380" y="213799"/>
                  <a:pt x="520150" y="166591"/>
                  <a:pt x="495300" y="137599"/>
                </a:cubicBezTo>
                <a:cubicBezTo>
                  <a:pt x="439784" y="72830"/>
                  <a:pt x="414826" y="145776"/>
                  <a:pt x="396240" y="168079"/>
                </a:cubicBezTo>
                <a:cubicBezTo>
                  <a:pt x="389341" y="176358"/>
                  <a:pt x="381000" y="183319"/>
                  <a:pt x="373380" y="190939"/>
                </a:cubicBezTo>
                <a:cubicBezTo>
                  <a:pt x="345590" y="274309"/>
                  <a:pt x="389911" y="148029"/>
                  <a:pt x="350520" y="236659"/>
                </a:cubicBezTo>
                <a:cubicBezTo>
                  <a:pt x="343996" y="251339"/>
                  <a:pt x="342464" y="268011"/>
                  <a:pt x="335280" y="282379"/>
                </a:cubicBezTo>
                <a:cubicBezTo>
                  <a:pt x="330200" y="292539"/>
                  <a:pt x="324259" y="302312"/>
                  <a:pt x="320040" y="312859"/>
                </a:cubicBezTo>
                <a:lnTo>
                  <a:pt x="297180" y="381439"/>
                </a:lnTo>
                <a:cubicBezTo>
                  <a:pt x="294640" y="389059"/>
                  <a:pt x="297180" y="401759"/>
                  <a:pt x="289560" y="404299"/>
                </a:cubicBezTo>
                <a:lnTo>
                  <a:pt x="266700" y="411919"/>
                </a:lnTo>
                <a:cubicBezTo>
                  <a:pt x="254000" y="409379"/>
                  <a:pt x="239845" y="410725"/>
                  <a:pt x="228600" y="404299"/>
                </a:cubicBezTo>
                <a:cubicBezTo>
                  <a:pt x="216435" y="397348"/>
                  <a:pt x="209651" y="370313"/>
                  <a:pt x="205740" y="358579"/>
                </a:cubicBezTo>
                <a:cubicBezTo>
                  <a:pt x="215134" y="274033"/>
                  <a:pt x="206087" y="311819"/>
                  <a:pt x="228600" y="244279"/>
                </a:cubicBezTo>
                <a:cubicBezTo>
                  <a:pt x="234798" y="225686"/>
                  <a:pt x="236688" y="213331"/>
                  <a:pt x="251460" y="198559"/>
                </a:cubicBezTo>
                <a:cubicBezTo>
                  <a:pt x="257936" y="192083"/>
                  <a:pt x="266700" y="188399"/>
                  <a:pt x="274320" y="183319"/>
                </a:cubicBezTo>
                <a:cubicBezTo>
                  <a:pt x="343563" y="193211"/>
                  <a:pt x="310621" y="185259"/>
                  <a:pt x="373380" y="206179"/>
                </a:cubicBezTo>
                <a:lnTo>
                  <a:pt x="396240" y="213799"/>
                </a:lnTo>
                <a:cubicBezTo>
                  <a:pt x="403860" y="208719"/>
                  <a:pt x="417462" y="207569"/>
                  <a:pt x="419100" y="198559"/>
                </a:cubicBezTo>
                <a:cubicBezTo>
                  <a:pt x="431739" y="129045"/>
                  <a:pt x="425916" y="134791"/>
                  <a:pt x="388620" y="122359"/>
                </a:cubicBezTo>
                <a:cubicBezTo>
                  <a:pt x="351092" y="134868"/>
                  <a:pt x="377033" y="121023"/>
                  <a:pt x="350520" y="152839"/>
                </a:cubicBezTo>
                <a:cubicBezTo>
                  <a:pt x="333430" y="173347"/>
                  <a:pt x="323231" y="174235"/>
                  <a:pt x="312420" y="198559"/>
                </a:cubicBezTo>
                <a:cubicBezTo>
                  <a:pt x="305896" y="213239"/>
                  <a:pt x="302260" y="229039"/>
                  <a:pt x="297180" y="244279"/>
                </a:cubicBezTo>
                <a:cubicBezTo>
                  <a:pt x="294640" y="251899"/>
                  <a:pt x="296243" y="262684"/>
                  <a:pt x="289560" y="267139"/>
                </a:cubicBezTo>
                <a:cubicBezTo>
                  <a:pt x="260017" y="286834"/>
                  <a:pt x="275388" y="279483"/>
                  <a:pt x="243840" y="289999"/>
                </a:cubicBezTo>
                <a:cubicBezTo>
                  <a:pt x="186552" y="284791"/>
                  <a:pt x="173440" y="287929"/>
                  <a:pt x="129540" y="274759"/>
                </a:cubicBezTo>
                <a:cubicBezTo>
                  <a:pt x="114153" y="270143"/>
                  <a:pt x="99060" y="264599"/>
                  <a:pt x="83820" y="259519"/>
                </a:cubicBezTo>
                <a:lnTo>
                  <a:pt x="60960" y="251899"/>
                </a:lnTo>
                <a:cubicBezTo>
                  <a:pt x="50800" y="236659"/>
                  <a:pt x="26038" y="223948"/>
                  <a:pt x="30480" y="206179"/>
                </a:cubicBezTo>
                <a:cubicBezTo>
                  <a:pt x="33020" y="196019"/>
                  <a:pt x="32291" y="184413"/>
                  <a:pt x="38100" y="175699"/>
                </a:cubicBezTo>
                <a:cubicBezTo>
                  <a:pt x="43812" y="167131"/>
                  <a:pt x="85761" y="148464"/>
                  <a:pt x="91440" y="145219"/>
                </a:cubicBezTo>
                <a:cubicBezTo>
                  <a:pt x="115646" y="131387"/>
                  <a:pt x="110293" y="127732"/>
                  <a:pt x="137160" y="122359"/>
                </a:cubicBezTo>
                <a:cubicBezTo>
                  <a:pt x="201676" y="109456"/>
                  <a:pt x="174075" y="120750"/>
                  <a:pt x="228600" y="107119"/>
                </a:cubicBezTo>
                <a:cubicBezTo>
                  <a:pt x="236392" y="105171"/>
                  <a:pt x="244276" y="103091"/>
                  <a:pt x="251460" y="99499"/>
                </a:cubicBezTo>
                <a:cubicBezTo>
                  <a:pt x="259651" y="95403"/>
                  <a:pt x="266700" y="89339"/>
                  <a:pt x="274320" y="84259"/>
                </a:cubicBezTo>
                <a:cubicBezTo>
                  <a:pt x="309255" y="31856"/>
                  <a:pt x="299008" y="55915"/>
                  <a:pt x="312420" y="15679"/>
                </a:cubicBezTo>
                <a:cubicBezTo>
                  <a:pt x="304800" y="10599"/>
                  <a:pt x="298626" y="1734"/>
                  <a:pt x="289560" y="439"/>
                </a:cubicBezTo>
                <a:cubicBezTo>
                  <a:pt x="257245" y="-4177"/>
                  <a:pt x="237021" y="28516"/>
                  <a:pt x="228600" y="53779"/>
                </a:cubicBezTo>
                <a:lnTo>
                  <a:pt x="205740" y="122359"/>
                </a:lnTo>
                <a:lnTo>
                  <a:pt x="198120" y="145219"/>
                </a:lnTo>
                <a:cubicBezTo>
                  <a:pt x="195580" y="152839"/>
                  <a:pt x="192075" y="160203"/>
                  <a:pt x="190500" y="168079"/>
                </a:cubicBezTo>
                <a:lnTo>
                  <a:pt x="182880" y="206179"/>
                </a:lnTo>
                <a:cubicBezTo>
                  <a:pt x="185420" y="241739"/>
                  <a:pt x="190500" y="277208"/>
                  <a:pt x="190500" y="312859"/>
                </a:cubicBezTo>
                <a:cubicBezTo>
                  <a:pt x="190500" y="333337"/>
                  <a:pt x="188268" y="354062"/>
                  <a:pt x="182880" y="373819"/>
                </a:cubicBezTo>
                <a:cubicBezTo>
                  <a:pt x="180470" y="382654"/>
                  <a:pt x="174791" y="390958"/>
                  <a:pt x="167640" y="396679"/>
                </a:cubicBezTo>
                <a:cubicBezTo>
                  <a:pt x="161368" y="401697"/>
                  <a:pt x="152719" y="403078"/>
                  <a:pt x="144780" y="404299"/>
                </a:cubicBezTo>
                <a:cubicBezTo>
                  <a:pt x="119550" y="408181"/>
                  <a:pt x="93980" y="409379"/>
                  <a:pt x="68580" y="411919"/>
                </a:cubicBezTo>
                <a:lnTo>
                  <a:pt x="137160" y="457639"/>
                </a:lnTo>
                <a:cubicBezTo>
                  <a:pt x="144780" y="462719"/>
                  <a:pt x="151332" y="469983"/>
                  <a:pt x="160020" y="472879"/>
                </a:cubicBezTo>
                <a:lnTo>
                  <a:pt x="205740" y="488119"/>
                </a:lnTo>
                <a:cubicBezTo>
                  <a:pt x="213360" y="490659"/>
                  <a:pt x="220568" y="495739"/>
                  <a:pt x="228600" y="495739"/>
                </a:cubicBezTo>
                <a:lnTo>
                  <a:pt x="297180" y="4957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1BE5D6FC-C646-46BB-92F5-2B453CE9A6DC}"/>
              </a:ext>
            </a:extLst>
          </p:cNvPr>
          <p:cNvSpPr txBox="1"/>
          <p:nvPr/>
        </p:nvSpPr>
        <p:spPr>
          <a:xfrm>
            <a:off x="816978" y="3343094"/>
            <a:ext cx="9060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Cellule mère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C2674D-3FF2-4B41-A2D1-41A9361B4514}"/>
              </a:ext>
            </a:extLst>
          </p:cNvPr>
          <p:cNvSpPr/>
          <p:nvPr/>
        </p:nvSpPr>
        <p:spPr>
          <a:xfrm>
            <a:off x="4037598" y="2057859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0B1A995-F565-41F2-9292-80337776F9F0}"/>
              </a:ext>
            </a:extLst>
          </p:cNvPr>
          <p:cNvSpPr/>
          <p:nvPr/>
        </p:nvSpPr>
        <p:spPr>
          <a:xfrm>
            <a:off x="5299795" y="2057859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F1278D-5739-402E-88CB-EFACAA962391}"/>
              </a:ext>
            </a:extLst>
          </p:cNvPr>
          <p:cNvSpPr/>
          <p:nvPr/>
        </p:nvSpPr>
        <p:spPr>
          <a:xfrm>
            <a:off x="4037598" y="6734662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1F74553-08F4-44DE-AB0D-D5C7F82D11BE}"/>
              </a:ext>
            </a:extLst>
          </p:cNvPr>
          <p:cNvSpPr/>
          <p:nvPr/>
        </p:nvSpPr>
        <p:spPr>
          <a:xfrm>
            <a:off x="5299795" y="6734662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41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F19633-556F-4BA3-B819-F495A5895215}"/>
              </a:ext>
            </a:extLst>
          </p:cNvPr>
          <p:cNvSpPr/>
          <p:nvPr/>
        </p:nvSpPr>
        <p:spPr>
          <a:xfrm>
            <a:off x="654050" y="540097"/>
            <a:ext cx="5886450" cy="737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métaphase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Les microtubules exercent des forces de traction qui amène le centromère de chaque chromosome à se placer dans un plan à égal distance des deux pôles : le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plan équatorial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6BBDB5-3853-4FD9-9ED7-DE87CD91973F}"/>
              </a:ext>
            </a:extLst>
          </p:cNvPr>
          <p:cNvSpPr/>
          <p:nvPr/>
        </p:nvSpPr>
        <p:spPr>
          <a:xfrm>
            <a:off x="654050" y="3239036"/>
            <a:ext cx="5886450" cy="894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L’anaphase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La traction exercée par les microtubules augmente et est suffisante pour séparer les deux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chromatides 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de chaque chromosome. Chaque chromatide migre vers l’un des pôles de la cellule.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FE4E2-E633-4DFD-A5F0-BB310ABD5DFF}"/>
              </a:ext>
            </a:extLst>
          </p:cNvPr>
          <p:cNvSpPr/>
          <p:nvPr/>
        </p:nvSpPr>
        <p:spPr>
          <a:xfrm>
            <a:off x="654050" y="5940871"/>
            <a:ext cx="5886450" cy="1240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télophase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Au niveau de chaque pôle se sont regroupées une chromatide de chaque chromosome. L’enveloppe nucléaire se reforme autour d’elles, l’ADN constituant les chromatides commence à se décondenser et le fuseau mitotique se désassemble. Les deux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cellules-filles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 se séparent peu à peu : quand elles sont séparées, on retrouve deux cellules en phase G1, et au contenu en ADN identique à celui de la </a:t>
            </a:r>
            <a:r>
              <a:rPr lang="fr-FR" sz="1050" b="1" dirty="0">
                <a:latin typeface="Segoe UI" panose="020B0502040204020203" pitchFamily="34" charset="0"/>
                <a:ea typeface="Calibri" panose="020F0502020204030204" pitchFamily="34" charset="0"/>
              </a:rPr>
              <a:t>cellule-mère</a:t>
            </a:r>
            <a:r>
              <a:rPr lang="fr-FR" sz="1050" dirty="0">
                <a:latin typeface="Segoe UI" panose="020B0502040204020203" pitchFamily="34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236674-F7FE-4703-8732-AE7B9DA42156}"/>
              </a:ext>
            </a:extLst>
          </p:cNvPr>
          <p:cNvSpPr/>
          <p:nvPr/>
        </p:nvSpPr>
        <p:spPr>
          <a:xfrm>
            <a:off x="4122777" y="1431741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25874AC-1503-46A5-8C0D-2D83243933FC}"/>
              </a:ext>
            </a:extLst>
          </p:cNvPr>
          <p:cNvSpPr/>
          <p:nvPr/>
        </p:nvSpPr>
        <p:spPr>
          <a:xfrm>
            <a:off x="5384974" y="1431741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99FC701-A033-4114-9FBA-78E980C4EE71}"/>
              </a:ext>
            </a:extLst>
          </p:cNvPr>
          <p:cNvSpPr/>
          <p:nvPr/>
        </p:nvSpPr>
        <p:spPr>
          <a:xfrm>
            <a:off x="4122777" y="4133576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2A1BFBE-7012-4635-8830-C36DFA8D0F3C}"/>
              </a:ext>
            </a:extLst>
          </p:cNvPr>
          <p:cNvSpPr/>
          <p:nvPr/>
        </p:nvSpPr>
        <p:spPr>
          <a:xfrm>
            <a:off x="5384974" y="4133576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11953C-7EE6-44F5-BC18-BCC379DA4867}"/>
              </a:ext>
            </a:extLst>
          </p:cNvPr>
          <p:cNvSpPr/>
          <p:nvPr/>
        </p:nvSpPr>
        <p:spPr>
          <a:xfrm>
            <a:off x="4122777" y="7100545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B34D123-C9B9-4521-8954-58ED2C7A02A1}"/>
              </a:ext>
            </a:extLst>
          </p:cNvPr>
          <p:cNvSpPr/>
          <p:nvPr/>
        </p:nvSpPr>
        <p:spPr>
          <a:xfrm>
            <a:off x="5384974" y="7100545"/>
            <a:ext cx="1155526" cy="1159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885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9AF2E39A-C308-43FB-936F-E6EB6785FB69}"/>
              </a:ext>
            </a:extLst>
          </p:cNvPr>
          <p:cNvGrpSpPr/>
          <p:nvPr/>
        </p:nvGrpSpPr>
        <p:grpSpPr>
          <a:xfrm rot="20025338">
            <a:off x="929718" y="3545930"/>
            <a:ext cx="252558" cy="543146"/>
            <a:chOff x="1381851" y="6451021"/>
            <a:chExt cx="252558" cy="543146"/>
          </a:xfrm>
        </p:grpSpPr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AC38CEE0-9871-4584-929A-B74CB1B463B7}"/>
                </a:ext>
              </a:extLst>
            </p:cNvPr>
            <p:cNvSpPr/>
            <p:nvPr/>
          </p:nvSpPr>
          <p:spPr>
            <a:xfrm rot="1316476">
              <a:off x="1381851" y="6451021"/>
              <a:ext cx="123826" cy="491288"/>
            </a:xfrm>
            <a:custGeom>
              <a:avLst/>
              <a:gdLst>
                <a:gd name="connsiteX0" fmla="*/ 38944 w 391375"/>
                <a:gd name="connsiteY0" fmla="*/ 0 h 1356513"/>
                <a:gd name="connsiteX1" fmla="*/ 391369 w 391375"/>
                <a:gd name="connsiteY1" fmla="*/ 676275 h 1356513"/>
                <a:gd name="connsiteX2" fmla="*/ 48469 w 391375"/>
                <a:gd name="connsiteY2" fmla="*/ 1276350 h 1356513"/>
                <a:gd name="connsiteX3" fmla="*/ 10369 w 391375"/>
                <a:gd name="connsiteY3" fmla="*/ 1333500 h 135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375" h="1356513">
                  <a:moveTo>
                    <a:pt x="38944" y="0"/>
                  </a:moveTo>
                  <a:cubicBezTo>
                    <a:pt x="214363" y="231775"/>
                    <a:pt x="389782" y="463550"/>
                    <a:pt x="391369" y="676275"/>
                  </a:cubicBezTo>
                  <a:cubicBezTo>
                    <a:pt x="392956" y="889000"/>
                    <a:pt x="111969" y="1166812"/>
                    <a:pt x="48469" y="1276350"/>
                  </a:cubicBezTo>
                  <a:cubicBezTo>
                    <a:pt x="-15031" y="1385888"/>
                    <a:pt x="-2331" y="1359694"/>
                    <a:pt x="10369" y="1333500"/>
                  </a:cubicBezTo>
                </a:path>
              </a:pathLst>
            </a:custGeom>
            <a:noFill/>
            <a:ln w="57150">
              <a:solidFill>
                <a:srgbClr val="4682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24" name="Forme libre : forme 23">
              <a:extLst>
                <a:ext uri="{FF2B5EF4-FFF2-40B4-BE49-F238E27FC236}">
                  <a16:creationId xmlns:a16="http://schemas.microsoft.com/office/drawing/2014/main" id="{DC8FE285-4F3E-4100-BC37-71FA6A5468EC}"/>
                </a:ext>
              </a:extLst>
            </p:cNvPr>
            <p:cNvSpPr/>
            <p:nvPr/>
          </p:nvSpPr>
          <p:spPr>
            <a:xfrm rot="1316476" flipH="1">
              <a:off x="1510583" y="6502879"/>
              <a:ext cx="123826" cy="491288"/>
            </a:xfrm>
            <a:custGeom>
              <a:avLst/>
              <a:gdLst>
                <a:gd name="connsiteX0" fmla="*/ 38944 w 391375"/>
                <a:gd name="connsiteY0" fmla="*/ 0 h 1356513"/>
                <a:gd name="connsiteX1" fmla="*/ 391369 w 391375"/>
                <a:gd name="connsiteY1" fmla="*/ 676275 h 1356513"/>
                <a:gd name="connsiteX2" fmla="*/ 48469 w 391375"/>
                <a:gd name="connsiteY2" fmla="*/ 1276350 h 1356513"/>
                <a:gd name="connsiteX3" fmla="*/ 10369 w 391375"/>
                <a:gd name="connsiteY3" fmla="*/ 1333500 h 135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375" h="1356513">
                  <a:moveTo>
                    <a:pt x="38944" y="0"/>
                  </a:moveTo>
                  <a:cubicBezTo>
                    <a:pt x="214363" y="231775"/>
                    <a:pt x="389782" y="463550"/>
                    <a:pt x="391369" y="676275"/>
                  </a:cubicBezTo>
                  <a:cubicBezTo>
                    <a:pt x="392956" y="889000"/>
                    <a:pt x="111969" y="1166812"/>
                    <a:pt x="48469" y="1276350"/>
                  </a:cubicBezTo>
                  <a:cubicBezTo>
                    <a:pt x="-15031" y="1385888"/>
                    <a:pt x="-2331" y="1359694"/>
                    <a:pt x="10369" y="1333500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272B3FDF-AFD9-4D22-A4AE-60420C3F2795}"/>
              </a:ext>
            </a:extLst>
          </p:cNvPr>
          <p:cNvSpPr txBox="1"/>
          <p:nvPr/>
        </p:nvSpPr>
        <p:spPr>
          <a:xfrm>
            <a:off x="3078686" y="994120"/>
            <a:ext cx="87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Centromère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7EF44A7-BD6A-4F56-9C99-CFF853D46EE4}"/>
              </a:ext>
            </a:extLst>
          </p:cNvPr>
          <p:cNvSpPr txBox="1"/>
          <p:nvPr/>
        </p:nvSpPr>
        <p:spPr>
          <a:xfrm>
            <a:off x="5277298" y="988815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Chromatide N°2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FADA28E-D21A-491F-A9EA-84CB6655C051}"/>
              </a:ext>
            </a:extLst>
          </p:cNvPr>
          <p:cNvSpPr txBox="1"/>
          <p:nvPr/>
        </p:nvSpPr>
        <p:spPr>
          <a:xfrm>
            <a:off x="654050" y="990588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Chromatide N°1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27E872C-4F28-4A4C-B81B-6053F291BE9C}"/>
              </a:ext>
            </a:extLst>
          </p:cNvPr>
          <p:cNvSpPr txBox="1"/>
          <p:nvPr/>
        </p:nvSpPr>
        <p:spPr>
          <a:xfrm>
            <a:off x="403883" y="1356750"/>
            <a:ext cx="17155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Un chromosome condensé</a:t>
            </a:r>
          </a:p>
          <a:p>
            <a:pPr algn="ctr"/>
            <a:r>
              <a:rPr lang="fr-FR" sz="1100" dirty="0"/>
              <a:t>à deux chromatides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B888C2C-ADBA-4978-AAFF-A0A2E2BDA991}"/>
              </a:ext>
            </a:extLst>
          </p:cNvPr>
          <p:cNvSpPr txBox="1"/>
          <p:nvPr/>
        </p:nvSpPr>
        <p:spPr>
          <a:xfrm>
            <a:off x="5200068" y="1371545"/>
            <a:ext cx="1340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Un microtubule </a:t>
            </a:r>
          </a:p>
          <a:p>
            <a:pPr algn="ctr"/>
            <a:r>
              <a:rPr lang="fr-FR" sz="1100" dirty="0"/>
              <a:t>du fuseau mitotique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2BE2602-F43C-499D-95C3-FBFE8CAE5455}"/>
              </a:ext>
            </a:extLst>
          </p:cNvPr>
          <p:cNvSpPr txBox="1"/>
          <p:nvPr/>
        </p:nvSpPr>
        <p:spPr>
          <a:xfrm>
            <a:off x="2679359" y="2025433"/>
            <a:ext cx="17043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L’un des pôles de la cellule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15A36104-5CEE-41A9-B324-BAA210CE5E30}"/>
              </a:ext>
            </a:extLst>
          </p:cNvPr>
          <p:cNvSpPr txBox="1"/>
          <p:nvPr/>
        </p:nvSpPr>
        <p:spPr>
          <a:xfrm>
            <a:off x="637363" y="1991264"/>
            <a:ext cx="10486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Plan équatorial</a:t>
            </a:r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2A654DCD-FE65-4CF8-AC77-098B5E46E3C9}"/>
              </a:ext>
            </a:extLst>
          </p:cNvPr>
          <p:cNvGrpSpPr/>
          <p:nvPr/>
        </p:nvGrpSpPr>
        <p:grpSpPr>
          <a:xfrm rot="5400000">
            <a:off x="693865" y="5973657"/>
            <a:ext cx="1004196" cy="1275244"/>
            <a:chOff x="811606" y="7910315"/>
            <a:chExt cx="1004196" cy="1275244"/>
          </a:xfrm>
        </p:grpSpPr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4580CF08-826F-4635-8D14-93D214701D44}"/>
                </a:ext>
              </a:extLst>
            </p:cNvPr>
            <p:cNvSpPr/>
            <p:nvPr/>
          </p:nvSpPr>
          <p:spPr>
            <a:xfrm>
              <a:off x="811606" y="7987647"/>
              <a:ext cx="578164" cy="1196894"/>
            </a:xfrm>
            <a:custGeom>
              <a:avLst/>
              <a:gdLst>
                <a:gd name="connsiteX0" fmla="*/ 533417 w 578164"/>
                <a:gd name="connsiteY0" fmla="*/ 0 h 1196894"/>
                <a:gd name="connsiteX1" fmla="*/ 17 w 578164"/>
                <a:gd name="connsiteY1" fmla="*/ 542925 h 1196894"/>
                <a:gd name="connsiteX2" fmla="*/ 514367 w 578164"/>
                <a:gd name="connsiteY2" fmla="*/ 1133475 h 1196894"/>
                <a:gd name="connsiteX3" fmla="*/ 552467 w 578164"/>
                <a:gd name="connsiteY3" fmla="*/ 1152525 h 11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4" h="1196894">
                  <a:moveTo>
                    <a:pt x="533417" y="0"/>
                  </a:moveTo>
                  <a:cubicBezTo>
                    <a:pt x="268304" y="177006"/>
                    <a:pt x="3192" y="354013"/>
                    <a:pt x="17" y="542925"/>
                  </a:cubicBezTo>
                  <a:cubicBezTo>
                    <a:pt x="-3158" y="731837"/>
                    <a:pt x="422292" y="1031875"/>
                    <a:pt x="514367" y="1133475"/>
                  </a:cubicBezTo>
                  <a:cubicBezTo>
                    <a:pt x="606442" y="1235075"/>
                    <a:pt x="579454" y="1193800"/>
                    <a:pt x="552467" y="1152525"/>
                  </a:cubicBezTo>
                </a:path>
              </a:pathLst>
            </a:custGeom>
            <a:noFill/>
            <a:ln w="190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96C65D7D-9719-4F81-891B-73BD759A1583}"/>
                </a:ext>
              </a:extLst>
            </p:cNvPr>
            <p:cNvSpPr/>
            <p:nvPr/>
          </p:nvSpPr>
          <p:spPr>
            <a:xfrm>
              <a:off x="1097596" y="7978588"/>
              <a:ext cx="288997" cy="1196894"/>
            </a:xfrm>
            <a:custGeom>
              <a:avLst/>
              <a:gdLst>
                <a:gd name="connsiteX0" fmla="*/ 533417 w 578164"/>
                <a:gd name="connsiteY0" fmla="*/ 0 h 1196894"/>
                <a:gd name="connsiteX1" fmla="*/ 17 w 578164"/>
                <a:gd name="connsiteY1" fmla="*/ 542925 h 1196894"/>
                <a:gd name="connsiteX2" fmla="*/ 514367 w 578164"/>
                <a:gd name="connsiteY2" fmla="*/ 1133475 h 1196894"/>
                <a:gd name="connsiteX3" fmla="*/ 552467 w 578164"/>
                <a:gd name="connsiteY3" fmla="*/ 1152525 h 11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4" h="1196894">
                  <a:moveTo>
                    <a:pt x="533417" y="0"/>
                  </a:moveTo>
                  <a:cubicBezTo>
                    <a:pt x="268304" y="177006"/>
                    <a:pt x="3192" y="354013"/>
                    <a:pt x="17" y="542925"/>
                  </a:cubicBezTo>
                  <a:cubicBezTo>
                    <a:pt x="-3158" y="731837"/>
                    <a:pt x="422292" y="1031875"/>
                    <a:pt x="514367" y="1133475"/>
                  </a:cubicBezTo>
                  <a:cubicBezTo>
                    <a:pt x="606442" y="1235075"/>
                    <a:pt x="579454" y="1193800"/>
                    <a:pt x="552467" y="1152525"/>
                  </a:cubicBezTo>
                </a:path>
              </a:pathLst>
            </a:custGeom>
            <a:noFill/>
            <a:ln w="190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709EEF68-C81B-4DE7-B072-9629F9A98158}"/>
                </a:ext>
              </a:extLst>
            </p:cNvPr>
            <p:cNvSpPr/>
            <p:nvPr/>
          </p:nvSpPr>
          <p:spPr>
            <a:xfrm flipH="1">
              <a:off x="1333114" y="7977748"/>
              <a:ext cx="482688" cy="1196894"/>
            </a:xfrm>
            <a:custGeom>
              <a:avLst/>
              <a:gdLst>
                <a:gd name="connsiteX0" fmla="*/ 533417 w 578164"/>
                <a:gd name="connsiteY0" fmla="*/ 0 h 1196894"/>
                <a:gd name="connsiteX1" fmla="*/ 17 w 578164"/>
                <a:gd name="connsiteY1" fmla="*/ 542925 h 1196894"/>
                <a:gd name="connsiteX2" fmla="*/ 514367 w 578164"/>
                <a:gd name="connsiteY2" fmla="*/ 1133475 h 1196894"/>
                <a:gd name="connsiteX3" fmla="*/ 552467 w 578164"/>
                <a:gd name="connsiteY3" fmla="*/ 1152525 h 11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4" h="1196894">
                  <a:moveTo>
                    <a:pt x="533417" y="0"/>
                  </a:moveTo>
                  <a:cubicBezTo>
                    <a:pt x="268304" y="177006"/>
                    <a:pt x="3192" y="354013"/>
                    <a:pt x="17" y="542925"/>
                  </a:cubicBezTo>
                  <a:cubicBezTo>
                    <a:pt x="-3158" y="731837"/>
                    <a:pt x="422292" y="1031875"/>
                    <a:pt x="514367" y="1133475"/>
                  </a:cubicBezTo>
                  <a:cubicBezTo>
                    <a:pt x="606442" y="1235075"/>
                    <a:pt x="579454" y="1193800"/>
                    <a:pt x="552467" y="1152525"/>
                  </a:cubicBezTo>
                </a:path>
              </a:pathLst>
            </a:custGeom>
            <a:noFill/>
            <a:ln w="190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Forme libre : forme 55">
              <a:extLst>
                <a:ext uri="{FF2B5EF4-FFF2-40B4-BE49-F238E27FC236}">
                  <a16:creationId xmlns:a16="http://schemas.microsoft.com/office/drawing/2014/main" id="{E96A46F1-2881-4FE0-96EE-57A2CA09A1FA}"/>
                </a:ext>
              </a:extLst>
            </p:cNvPr>
            <p:cNvSpPr/>
            <p:nvPr/>
          </p:nvSpPr>
          <p:spPr>
            <a:xfrm flipH="1">
              <a:off x="1338326" y="7940022"/>
              <a:ext cx="243774" cy="1196894"/>
            </a:xfrm>
            <a:custGeom>
              <a:avLst/>
              <a:gdLst>
                <a:gd name="connsiteX0" fmla="*/ 533417 w 578164"/>
                <a:gd name="connsiteY0" fmla="*/ 0 h 1196894"/>
                <a:gd name="connsiteX1" fmla="*/ 17 w 578164"/>
                <a:gd name="connsiteY1" fmla="*/ 542925 h 1196894"/>
                <a:gd name="connsiteX2" fmla="*/ 514367 w 578164"/>
                <a:gd name="connsiteY2" fmla="*/ 1133475 h 1196894"/>
                <a:gd name="connsiteX3" fmla="*/ 552467 w 578164"/>
                <a:gd name="connsiteY3" fmla="*/ 1152525 h 11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4" h="1196894">
                  <a:moveTo>
                    <a:pt x="533417" y="0"/>
                  </a:moveTo>
                  <a:cubicBezTo>
                    <a:pt x="268304" y="177006"/>
                    <a:pt x="3192" y="354013"/>
                    <a:pt x="17" y="542925"/>
                  </a:cubicBezTo>
                  <a:cubicBezTo>
                    <a:pt x="-3158" y="731837"/>
                    <a:pt x="422292" y="1031875"/>
                    <a:pt x="514367" y="1133475"/>
                  </a:cubicBezTo>
                  <a:cubicBezTo>
                    <a:pt x="606442" y="1235075"/>
                    <a:pt x="579454" y="1193800"/>
                    <a:pt x="552467" y="1152525"/>
                  </a:cubicBezTo>
                </a:path>
              </a:pathLst>
            </a:custGeom>
            <a:noFill/>
            <a:ln w="190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031B1E2B-4657-480F-8BCB-A7CF63F2DDCA}"/>
                </a:ext>
              </a:extLst>
            </p:cNvPr>
            <p:cNvSpPr/>
            <p:nvPr/>
          </p:nvSpPr>
          <p:spPr>
            <a:xfrm>
              <a:off x="1265512" y="7910315"/>
              <a:ext cx="148672" cy="1486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A2F476AD-FD25-449F-8C63-A86AB718BC05}"/>
                </a:ext>
              </a:extLst>
            </p:cNvPr>
            <p:cNvSpPr/>
            <p:nvPr/>
          </p:nvSpPr>
          <p:spPr>
            <a:xfrm>
              <a:off x="1276391" y="9036887"/>
              <a:ext cx="148672" cy="1486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9" name="Ellipse 58">
            <a:extLst>
              <a:ext uri="{FF2B5EF4-FFF2-40B4-BE49-F238E27FC236}">
                <a16:creationId xmlns:a16="http://schemas.microsoft.com/office/drawing/2014/main" id="{A19510C7-8517-4BEA-98AA-9F253186AC75}"/>
              </a:ext>
            </a:extLst>
          </p:cNvPr>
          <p:cNvSpPr/>
          <p:nvPr/>
        </p:nvSpPr>
        <p:spPr>
          <a:xfrm>
            <a:off x="2083348" y="5922588"/>
            <a:ext cx="1346200" cy="134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Forme libre : forme 59">
            <a:extLst>
              <a:ext uri="{FF2B5EF4-FFF2-40B4-BE49-F238E27FC236}">
                <a16:creationId xmlns:a16="http://schemas.microsoft.com/office/drawing/2014/main" id="{56A96C9A-AEFA-4E98-B515-FD363F8C72B7}"/>
              </a:ext>
            </a:extLst>
          </p:cNvPr>
          <p:cNvSpPr/>
          <p:nvPr/>
        </p:nvSpPr>
        <p:spPr>
          <a:xfrm rot="21203374">
            <a:off x="2591980" y="3574289"/>
            <a:ext cx="238893" cy="466819"/>
          </a:xfrm>
          <a:custGeom>
            <a:avLst/>
            <a:gdLst>
              <a:gd name="connsiteX0" fmla="*/ 38944 w 391375"/>
              <a:gd name="connsiteY0" fmla="*/ 0 h 1356513"/>
              <a:gd name="connsiteX1" fmla="*/ 391369 w 391375"/>
              <a:gd name="connsiteY1" fmla="*/ 676275 h 1356513"/>
              <a:gd name="connsiteX2" fmla="*/ 48469 w 391375"/>
              <a:gd name="connsiteY2" fmla="*/ 1276350 h 1356513"/>
              <a:gd name="connsiteX3" fmla="*/ 10369 w 391375"/>
              <a:gd name="connsiteY3" fmla="*/ 1333500 h 135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375" h="1356513">
                <a:moveTo>
                  <a:pt x="38944" y="0"/>
                </a:moveTo>
                <a:cubicBezTo>
                  <a:pt x="214363" y="231775"/>
                  <a:pt x="389782" y="463550"/>
                  <a:pt x="391369" y="676275"/>
                </a:cubicBezTo>
                <a:cubicBezTo>
                  <a:pt x="392956" y="889000"/>
                  <a:pt x="111969" y="1166812"/>
                  <a:pt x="48469" y="1276350"/>
                </a:cubicBezTo>
                <a:cubicBezTo>
                  <a:pt x="-15031" y="1385888"/>
                  <a:pt x="-2331" y="1359694"/>
                  <a:pt x="10369" y="1333500"/>
                </a:cubicBezTo>
              </a:path>
            </a:pathLst>
          </a:custGeom>
          <a:noFill/>
          <a:ln w="57150">
            <a:solidFill>
              <a:srgbClr val="4682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63" name="Forme libre : forme 62">
            <a:extLst>
              <a:ext uri="{FF2B5EF4-FFF2-40B4-BE49-F238E27FC236}">
                <a16:creationId xmlns:a16="http://schemas.microsoft.com/office/drawing/2014/main" id="{91D683C6-A3DD-4926-A44F-098F7138C1E5}"/>
              </a:ext>
            </a:extLst>
          </p:cNvPr>
          <p:cNvSpPr/>
          <p:nvPr/>
        </p:nvSpPr>
        <p:spPr>
          <a:xfrm flipH="1">
            <a:off x="1724473" y="3595205"/>
            <a:ext cx="239582" cy="429761"/>
          </a:xfrm>
          <a:custGeom>
            <a:avLst/>
            <a:gdLst>
              <a:gd name="connsiteX0" fmla="*/ 38944 w 391375"/>
              <a:gd name="connsiteY0" fmla="*/ 0 h 1356513"/>
              <a:gd name="connsiteX1" fmla="*/ 391369 w 391375"/>
              <a:gd name="connsiteY1" fmla="*/ 676275 h 1356513"/>
              <a:gd name="connsiteX2" fmla="*/ 48469 w 391375"/>
              <a:gd name="connsiteY2" fmla="*/ 1276350 h 1356513"/>
              <a:gd name="connsiteX3" fmla="*/ 10369 w 391375"/>
              <a:gd name="connsiteY3" fmla="*/ 1333500 h 135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375" h="1356513">
                <a:moveTo>
                  <a:pt x="38944" y="0"/>
                </a:moveTo>
                <a:cubicBezTo>
                  <a:pt x="214363" y="231775"/>
                  <a:pt x="389782" y="463550"/>
                  <a:pt x="391369" y="676275"/>
                </a:cubicBezTo>
                <a:cubicBezTo>
                  <a:pt x="392956" y="889000"/>
                  <a:pt x="111969" y="1166812"/>
                  <a:pt x="48469" y="1276350"/>
                </a:cubicBezTo>
                <a:cubicBezTo>
                  <a:pt x="-15031" y="1385888"/>
                  <a:pt x="-2331" y="1359694"/>
                  <a:pt x="10369" y="1333500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40B28334-8C4E-4AA1-9109-5F5F62226623}"/>
              </a:ext>
            </a:extLst>
          </p:cNvPr>
          <p:cNvSpPr txBox="1"/>
          <p:nvPr/>
        </p:nvSpPr>
        <p:spPr>
          <a:xfrm>
            <a:off x="3054463" y="1272111"/>
            <a:ext cx="95410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Chromosome</a:t>
            </a:r>
          </a:p>
          <a:p>
            <a:pPr algn="ctr"/>
            <a:r>
              <a:rPr lang="fr-FR" sz="1100" dirty="0"/>
              <a:t>à une seule</a:t>
            </a:r>
          </a:p>
          <a:p>
            <a:pPr algn="ctr"/>
            <a:r>
              <a:rPr lang="fr-FR" sz="1100" dirty="0"/>
              <a:t>chromatide</a:t>
            </a: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5E446FF5-B783-4893-BBE0-B6245500B88C}"/>
              </a:ext>
            </a:extLst>
          </p:cNvPr>
          <p:cNvSpPr/>
          <p:nvPr/>
        </p:nvSpPr>
        <p:spPr>
          <a:xfrm rot="5400000">
            <a:off x="4243615" y="5479690"/>
            <a:ext cx="1111885" cy="21199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E5A864C-84E6-42EC-B480-4FAB76A131B6}"/>
              </a:ext>
            </a:extLst>
          </p:cNvPr>
          <p:cNvSpPr/>
          <p:nvPr/>
        </p:nvSpPr>
        <p:spPr>
          <a:xfrm>
            <a:off x="3249315" y="3507291"/>
            <a:ext cx="647700" cy="647700"/>
          </a:xfrm>
          <a:prstGeom prst="ellipse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7F32B43A-E7AE-4558-8248-032E58432DF6}"/>
              </a:ext>
            </a:extLst>
          </p:cNvPr>
          <p:cNvSpPr txBox="1"/>
          <p:nvPr/>
        </p:nvSpPr>
        <p:spPr>
          <a:xfrm>
            <a:off x="5410061" y="1850142"/>
            <a:ext cx="920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Deux futures</a:t>
            </a:r>
          </a:p>
          <a:p>
            <a:pPr algn="ctr"/>
            <a:r>
              <a:rPr lang="fr-FR" sz="1100" dirty="0"/>
              <a:t>cellules-filles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EBA0F7D-7149-428D-8F7E-ACBEF4A06AAE}"/>
              </a:ext>
            </a:extLst>
          </p:cNvPr>
          <p:cNvSpPr/>
          <p:nvPr/>
        </p:nvSpPr>
        <p:spPr>
          <a:xfrm>
            <a:off x="654050" y="390280"/>
            <a:ext cx="5886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Légendes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C15E433-A3F6-4156-ABDD-4B1C710B49FE}"/>
              </a:ext>
            </a:extLst>
          </p:cNvPr>
          <p:cNvSpPr/>
          <p:nvPr/>
        </p:nvSpPr>
        <p:spPr>
          <a:xfrm>
            <a:off x="654050" y="3057581"/>
            <a:ext cx="5886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Représentations des chromosomes et du noyau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384C72D-CF29-4C45-9985-2E836EAED5A2}"/>
              </a:ext>
            </a:extLst>
          </p:cNvPr>
          <p:cNvSpPr/>
          <p:nvPr/>
        </p:nvSpPr>
        <p:spPr>
          <a:xfrm>
            <a:off x="654050" y="5336942"/>
            <a:ext cx="5886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Autres constituants cellulaires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AE5FED4-7C31-CF5C-ABCF-841D940FC779}"/>
              </a:ext>
            </a:extLst>
          </p:cNvPr>
          <p:cNvSpPr txBox="1"/>
          <p:nvPr/>
        </p:nvSpPr>
        <p:spPr>
          <a:xfrm>
            <a:off x="654050" y="2459120"/>
            <a:ext cx="14446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/>
              <a:t>Membrane plasmique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29914B1-0EF2-8E81-7F95-F0709CC0F410}"/>
              </a:ext>
            </a:extLst>
          </p:cNvPr>
          <p:cNvSpPr txBox="1"/>
          <p:nvPr/>
        </p:nvSpPr>
        <p:spPr>
          <a:xfrm>
            <a:off x="5277298" y="2411220"/>
            <a:ext cx="1346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Enveloppe nucléaire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1899E5C-1155-156E-A910-BB67B8EFAE70}"/>
              </a:ext>
            </a:extLst>
          </p:cNvPr>
          <p:cNvSpPr txBox="1"/>
          <p:nvPr/>
        </p:nvSpPr>
        <p:spPr>
          <a:xfrm>
            <a:off x="2933406" y="2430143"/>
            <a:ext cx="1279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ADN non condensé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C91BEEA1-9F09-C581-28E7-8BFFD2660AC4}"/>
              </a:ext>
            </a:extLst>
          </p:cNvPr>
          <p:cNvGrpSpPr/>
          <p:nvPr/>
        </p:nvGrpSpPr>
        <p:grpSpPr>
          <a:xfrm>
            <a:off x="4280633" y="3570824"/>
            <a:ext cx="527582" cy="523157"/>
            <a:chOff x="4280633" y="3570824"/>
            <a:chExt cx="527582" cy="523157"/>
          </a:xfrm>
        </p:grpSpPr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C911A8BA-0DF2-CBD1-DA26-1279642A06C2}"/>
                </a:ext>
              </a:extLst>
            </p:cNvPr>
            <p:cNvSpPr/>
            <p:nvPr/>
          </p:nvSpPr>
          <p:spPr>
            <a:xfrm rot="6858526">
              <a:off x="4276348" y="3578716"/>
              <a:ext cx="519550" cy="510979"/>
            </a:xfrm>
            <a:custGeom>
              <a:avLst/>
              <a:gdLst>
                <a:gd name="connsiteX0" fmla="*/ 266700 w 519550"/>
                <a:gd name="connsiteY0" fmla="*/ 23299 h 510979"/>
                <a:gd name="connsiteX1" fmla="*/ 114300 w 519550"/>
                <a:gd name="connsiteY1" fmla="*/ 30919 h 510979"/>
                <a:gd name="connsiteX2" fmla="*/ 99060 w 519550"/>
                <a:gd name="connsiteY2" fmla="*/ 53779 h 510979"/>
                <a:gd name="connsiteX3" fmla="*/ 83820 w 519550"/>
                <a:gd name="connsiteY3" fmla="*/ 99499 h 510979"/>
                <a:gd name="connsiteX4" fmla="*/ 106680 w 519550"/>
                <a:gd name="connsiteY4" fmla="*/ 114739 h 510979"/>
                <a:gd name="connsiteX5" fmla="*/ 167640 w 519550"/>
                <a:gd name="connsiteY5" fmla="*/ 129979 h 510979"/>
                <a:gd name="connsiteX6" fmla="*/ 175260 w 519550"/>
                <a:gd name="connsiteY6" fmla="*/ 107119 h 510979"/>
                <a:gd name="connsiteX7" fmla="*/ 182880 w 519550"/>
                <a:gd name="connsiteY7" fmla="*/ 53779 h 510979"/>
                <a:gd name="connsiteX8" fmla="*/ 205740 w 519550"/>
                <a:gd name="connsiteY8" fmla="*/ 46159 h 510979"/>
                <a:gd name="connsiteX9" fmla="*/ 243840 w 519550"/>
                <a:gd name="connsiteY9" fmla="*/ 53779 h 510979"/>
                <a:gd name="connsiteX10" fmla="*/ 266700 w 519550"/>
                <a:gd name="connsiteY10" fmla="*/ 145219 h 510979"/>
                <a:gd name="connsiteX11" fmla="*/ 289560 w 519550"/>
                <a:gd name="connsiteY11" fmla="*/ 152839 h 510979"/>
                <a:gd name="connsiteX12" fmla="*/ 327660 w 519550"/>
                <a:gd name="connsiteY12" fmla="*/ 84259 h 510979"/>
                <a:gd name="connsiteX13" fmla="*/ 281940 w 519550"/>
                <a:gd name="connsiteY13" fmla="*/ 91879 h 510979"/>
                <a:gd name="connsiteX14" fmla="*/ 213360 w 519550"/>
                <a:gd name="connsiteY14" fmla="*/ 129979 h 510979"/>
                <a:gd name="connsiteX15" fmla="*/ 190500 w 519550"/>
                <a:gd name="connsiteY15" fmla="*/ 152839 h 510979"/>
                <a:gd name="connsiteX16" fmla="*/ 152400 w 519550"/>
                <a:gd name="connsiteY16" fmla="*/ 198559 h 510979"/>
                <a:gd name="connsiteX17" fmla="*/ 129540 w 519550"/>
                <a:gd name="connsiteY17" fmla="*/ 206179 h 510979"/>
                <a:gd name="connsiteX18" fmla="*/ 106680 w 519550"/>
                <a:gd name="connsiteY18" fmla="*/ 160459 h 510979"/>
                <a:gd name="connsiteX19" fmla="*/ 114300 w 519550"/>
                <a:gd name="connsiteY19" fmla="*/ 122359 h 510979"/>
                <a:gd name="connsiteX20" fmla="*/ 182880 w 519550"/>
                <a:gd name="connsiteY20" fmla="*/ 129979 h 510979"/>
                <a:gd name="connsiteX21" fmla="*/ 198120 w 519550"/>
                <a:gd name="connsiteY21" fmla="*/ 152839 h 510979"/>
                <a:gd name="connsiteX22" fmla="*/ 190500 w 519550"/>
                <a:gd name="connsiteY22" fmla="*/ 251899 h 510979"/>
                <a:gd name="connsiteX23" fmla="*/ 182880 w 519550"/>
                <a:gd name="connsiteY23" fmla="*/ 274759 h 510979"/>
                <a:gd name="connsiteX24" fmla="*/ 160020 w 519550"/>
                <a:gd name="connsiteY24" fmla="*/ 289999 h 510979"/>
                <a:gd name="connsiteX25" fmla="*/ 91440 w 519550"/>
                <a:gd name="connsiteY25" fmla="*/ 267139 h 510979"/>
                <a:gd name="connsiteX26" fmla="*/ 60960 w 519550"/>
                <a:gd name="connsiteY26" fmla="*/ 221419 h 510979"/>
                <a:gd name="connsiteX27" fmla="*/ 68580 w 519550"/>
                <a:gd name="connsiteY27" fmla="*/ 152839 h 510979"/>
                <a:gd name="connsiteX28" fmla="*/ 114300 w 519550"/>
                <a:gd name="connsiteY28" fmla="*/ 137599 h 510979"/>
                <a:gd name="connsiteX29" fmla="*/ 137160 w 519550"/>
                <a:gd name="connsiteY29" fmla="*/ 129979 h 510979"/>
                <a:gd name="connsiteX30" fmla="*/ 160020 w 519550"/>
                <a:gd name="connsiteY30" fmla="*/ 122359 h 510979"/>
                <a:gd name="connsiteX31" fmla="*/ 251460 w 519550"/>
                <a:gd name="connsiteY31" fmla="*/ 129979 h 510979"/>
                <a:gd name="connsiteX32" fmla="*/ 297180 w 519550"/>
                <a:gd name="connsiteY32" fmla="*/ 145219 h 510979"/>
                <a:gd name="connsiteX33" fmla="*/ 320040 w 519550"/>
                <a:gd name="connsiteY33" fmla="*/ 152839 h 510979"/>
                <a:gd name="connsiteX34" fmla="*/ 365760 w 519550"/>
                <a:gd name="connsiteY34" fmla="*/ 190939 h 510979"/>
                <a:gd name="connsiteX35" fmla="*/ 388620 w 519550"/>
                <a:gd name="connsiteY35" fmla="*/ 213799 h 510979"/>
                <a:gd name="connsiteX36" fmla="*/ 411480 w 519550"/>
                <a:gd name="connsiteY36" fmla="*/ 206179 h 510979"/>
                <a:gd name="connsiteX37" fmla="*/ 426720 w 519550"/>
                <a:gd name="connsiteY37" fmla="*/ 160459 h 510979"/>
                <a:gd name="connsiteX38" fmla="*/ 419100 w 519550"/>
                <a:gd name="connsiteY38" fmla="*/ 129979 h 510979"/>
                <a:gd name="connsiteX39" fmla="*/ 373380 w 519550"/>
                <a:gd name="connsiteY39" fmla="*/ 114739 h 510979"/>
                <a:gd name="connsiteX40" fmla="*/ 327660 w 519550"/>
                <a:gd name="connsiteY40" fmla="*/ 145219 h 510979"/>
                <a:gd name="connsiteX41" fmla="*/ 304800 w 519550"/>
                <a:gd name="connsiteY41" fmla="*/ 160459 h 510979"/>
                <a:gd name="connsiteX42" fmla="*/ 266700 w 519550"/>
                <a:gd name="connsiteY42" fmla="*/ 206179 h 510979"/>
                <a:gd name="connsiteX43" fmla="*/ 259080 w 519550"/>
                <a:gd name="connsiteY43" fmla="*/ 229039 h 510979"/>
                <a:gd name="connsiteX44" fmla="*/ 266700 w 519550"/>
                <a:gd name="connsiteY44" fmla="*/ 267139 h 510979"/>
                <a:gd name="connsiteX45" fmla="*/ 289560 w 519550"/>
                <a:gd name="connsiteY45" fmla="*/ 274759 h 510979"/>
                <a:gd name="connsiteX46" fmla="*/ 320040 w 519550"/>
                <a:gd name="connsiteY46" fmla="*/ 282379 h 510979"/>
                <a:gd name="connsiteX47" fmla="*/ 396240 w 519550"/>
                <a:gd name="connsiteY47" fmla="*/ 229039 h 510979"/>
                <a:gd name="connsiteX48" fmla="*/ 411480 w 519550"/>
                <a:gd name="connsiteY48" fmla="*/ 183319 h 510979"/>
                <a:gd name="connsiteX49" fmla="*/ 403860 w 519550"/>
                <a:gd name="connsiteY49" fmla="*/ 61399 h 510979"/>
                <a:gd name="connsiteX50" fmla="*/ 381000 w 519550"/>
                <a:gd name="connsiteY50" fmla="*/ 38539 h 510979"/>
                <a:gd name="connsiteX51" fmla="*/ 327660 w 519550"/>
                <a:gd name="connsiteY51" fmla="*/ 46159 h 510979"/>
                <a:gd name="connsiteX52" fmla="*/ 266700 w 519550"/>
                <a:gd name="connsiteY52" fmla="*/ 137599 h 510979"/>
                <a:gd name="connsiteX53" fmla="*/ 251460 w 519550"/>
                <a:gd name="connsiteY53" fmla="*/ 160459 h 510979"/>
                <a:gd name="connsiteX54" fmla="*/ 236220 w 519550"/>
                <a:gd name="connsiteY54" fmla="*/ 206179 h 510979"/>
                <a:gd name="connsiteX55" fmla="*/ 220980 w 519550"/>
                <a:gd name="connsiteY55" fmla="*/ 251899 h 510979"/>
                <a:gd name="connsiteX56" fmla="*/ 213360 w 519550"/>
                <a:gd name="connsiteY56" fmla="*/ 274759 h 510979"/>
                <a:gd name="connsiteX57" fmla="*/ 236220 w 519550"/>
                <a:gd name="connsiteY57" fmla="*/ 297619 h 510979"/>
                <a:gd name="connsiteX58" fmla="*/ 320040 w 519550"/>
                <a:gd name="connsiteY58" fmla="*/ 312859 h 510979"/>
                <a:gd name="connsiteX59" fmla="*/ 342900 w 519550"/>
                <a:gd name="connsiteY59" fmla="*/ 320479 h 510979"/>
                <a:gd name="connsiteX60" fmla="*/ 320040 w 519550"/>
                <a:gd name="connsiteY60" fmla="*/ 381439 h 510979"/>
                <a:gd name="connsiteX61" fmla="*/ 297180 w 519550"/>
                <a:gd name="connsiteY61" fmla="*/ 389059 h 510979"/>
                <a:gd name="connsiteX62" fmla="*/ 213360 w 519550"/>
                <a:gd name="connsiteY62" fmla="*/ 381439 h 510979"/>
                <a:gd name="connsiteX63" fmla="*/ 167640 w 519550"/>
                <a:gd name="connsiteY63" fmla="*/ 350959 h 510979"/>
                <a:gd name="connsiteX64" fmla="*/ 152400 w 519550"/>
                <a:gd name="connsiteY64" fmla="*/ 297619 h 510979"/>
                <a:gd name="connsiteX65" fmla="*/ 144780 w 519550"/>
                <a:gd name="connsiteY65" fmla="*/ 244279 h 510979"/>
                <a:gd name="connsiteX66" fmla="*/ 137160 w 519550"/>
                <a:gd name="connsiteY66" fmla="*/ 221419 h 510979"/>
                <a:gd name="connsiteX67" fmla="*/ 114300 w 519550"/>
                <a:gd name="connsiteY67" fmla="*/ 206179 h 510979"/>
                <a:gd name="connsiteX68" fmla="*/ 91440 w 519550"/>
                <a:gd name="connsiteY68" fmla="*/ 213799 h 510979"/>
                <a:gd name="connsiteX69" fmla="*/ 83820 w 519550"/>
                <a:gd name="connsiteY69" fmla="*/ 320479 h 510979"/>
                <a:gd name="connsiteX70" fmla="*/ 129540 w 519550"/>
                <a:gd name="connsiteY70" fmla="*/ 335719 h 510979"/>
                <a:gd name="connsiteX71" fmla="*/ 152400 w 519550"/>
                <a:gd name="connsiteY71" fmla="*/ 343339 h 510979"/>
                <a:gd name="connsiteX72" fmla="*/ 175260 w 519550"/>
                <a:gd name="connsiteY72" fmla="*/ 350959 h 510979"/>
                <a:gd name="connsiteX73" fmla="*/ 236220 w 519550"/>
                <a:gd name="connsiteY73" fmla="*/ 366199 h 510979"/>
                <a:gd name="connsiteX74" fmla="*/ 243840 w 519550"/>
                <a:gd name="connsiteY74" fmla="*/ 457639 h 510979"/>
                <a:gd name="connsiteX75" fmla="*/ 220980 w 519550"/>
                <a:gd name="connsiteY75" fmla="*/ 472879 h 510979"/>
                <a:gd name="connsiteX76" fmla="*/ 167640 w 519550"/>
                <a:gd name="connsiteY76" fmla="*/ 465259 h 510979"/>
                <a:gd name="connsiteX77" fmla="*/ 144780 w 519550"/>
                <a:gd name="connsiteY77" fmla="*/ 457639 h 510979"/>
                <a:gd name="connsiteX78" fmla="*/ 129540 w 519550"/>
                <a:gd name="connsiteY78" fmla="*/ 411919 h 510979"/>
                <a:gd name="connsiteX79" fmla="*/ 121920 w 519550"/>
                <a:gd name="connsiteY79" fmla="*/ 389059 h 510979"/>
                <a:gd name="connsiteX80" fmla="*/ 114300 w 519550"/>
                <a:gd name="connsiteY80" fmla="*/ 350959 h 510979"/>
                <a:gd name="connsiteX81" fmla="*/ 99060 w 519550"/>
                <a:gd name="connsiteY81" fmla="*/ 328099 h 510979"/>
                <a:gd name="connsiteX82" fmla="*/ 53340 w 519550"/>
                <a:gd name="connsiteY82" fmla="*/ 289999 h 510979"/>
                <a:gd name="connsiteX83" fmla="*/ 30480 w 519550"/>
                <a:gd name="connsiteY83" fmla="*/ 297619 h 510979"/>
                <a:gd name="connsiteX84" fmla="*/ 15240 w 519550"/>
                <a:gd name="connsiteY84" fmla="*/ 328099 h 510979"/>
                <a:gd name="connsiteX85" fmla="*/ 0 w 519550"/>
                <a:gd name="connsiteY85" fmla="*/ 350959 h 510979"/>
                <a:gd name="connsiteX86" fmla="*/ 7620 w 519550"/>
                <a:gd name="connsiteY86" fmla="*/ 389059 h 510979"/>
                <a:gd name="connsiteX87" fmla="*/ 76200 w 519550"/>
                <a:gd name="connsiteY87" fmla="*/ 411919 h 510979"/>
                <a:gd name="connsiteX88" fmla="*/ 121920 w 519550"/>
                <a:gd name="connsiteY88" fmla="*/ 442399 h 510979"/>
                <a:gd name="connsiteX89" fmla="*/ 144780 w 519550"/>
                <a:gd name="connsiteY89" fmla="*/ 457639 h 510979"/>
                <a:gd name="connsiteX90" fmla="*/ 152400 w 519550"/>
                <a:gd name="connsiteY90" fmla="*/ 503359 h 510979"/>
                <a:gd name="connsiteX91" fmla="*/ 175260 w 519550"/>
                <a:gd name="connsiteY91" fmla="*/ 510979 h 510979"/>
                <a:gd name="connsiteX92" fmla="*/ 236220 w 519550"/>
                <a:gd name="connsiteY92" fmla="*/ 503359 h 510979"/>
                <a:gd name="connsiteX93" fmla="*/ 243840 w 519550"/>
                <a:gd name="connsiteY93" fmla="*/ 480499 h 510979"/>
                <a:gd name="connsiteX94" fmla="*/ 236220 w 519550"/>
                <a:gd name="connsiteY94" fmla="*/ 381439 h 510979"/>
                <a:gd name="connsiteX95" fmla="*/ 228600 w 519550"/>
                <a:gd name="connsiteY95" fmla="*/ 358579 h 510979"/>
                <a:gd name="connsiteX96" fmla="*/ 190500 w 519550"/>
                <a:gd name="connsiteY96" fmla="*/ 320479 h 510979"/>
                <a:gd name="connsiteX97" fmla="*/ 160020 w 519550"/>
                <a:gd name="connsiteY97" fmla="*/ 312859 h 510979"/>
                <a:gd name="connsiteX98" fmla="*/ 137160 w 519550"/>
                <a:gd name="connsiteY98" fmla="*/ 305239 h 510979"/>
                <a:gd name="connsiteX99" fmla="*/ 76200 w 519550"/>
                <a:gd name="connsiteY99" fmla="*/ 289999 h 510979"/>
                <a:gd name="connsiteX100" fmla="*/ 53340 w 519550"/>
                <a:gd name="connsiteY100" fmla="*/ 244279 h 510979"/>
                <a:gd name="connsiteX101" fmla="*/ 60960 w 519550"/>
                <a:gd name="connsiteY101" fmla="*/ 198559 h 510979"/>
                <a:gd name="connsiteX102" fmla="*/ 91440 w 519550"/>
                <a:gd name="connsiteY102" fmla="*/ 168079 h 510979"/>
                <a:gd name="connsiteX103" fmla="*/ 137160 w 519550"/>
                <a:gd name="connsiteY103" fmla="*/ 152839 h 510979"/>
                <a:gd name="connsiteX104" fmla="*/ 190500 w 519550"/>
                <a:gd name="connsiteY104" fmla="*/ 137599 h 510979"/>
                <a:gd name="connsiteX105" fmla="*/ 259080 w 519550"/>
                <a:gd name="connsiteY105" fmla="*/ 145219 h 510979"/>
                <a:gd name="connsiteX106" fmla="*/ 281940 w 519550"/>
                <a:gd name="connsiteY106" fmla="*/ 160459 h 510979"/>
                <a:gd name="connsiteX107" fmla="*/ 312420 w 519550"/>
                <a:gd name="connsiteY107" fmla="*/ 175699 h 510979"/>
                <a:gd name="connsiteX108" fmla="*/ 358140 w 519550"/>
                <a:gd name="connsiteY108" fmla="*/ 206179 h 510979"/>
                <a:gd name="connsiteX109" fmla="*/ 381000 w 519550"/>
                <a:gd name="connsiteY109" fmla="*/ 213799 h 510979"/>
                <a:gd name="connsiteX110" fmla="*/ 426720 w 519550"/>
                <a:gd name="connsiteY110" fmla="*/ 244279 h 510979"/>
                <a:gd name="connsiteX111" fmla="*/ 449580 w 519550"/>
                <a:gd name="connsiteY111" fmla="*/ 259519 h 510979"/>
                <a:gd name="connsiteX112" fmla="*/ 457200 w 519550"/>
                <a:gd name="connsiteY112" fmla="*/ 137599 h 510979"/>
                <a:gd name="connsiteX113" fmla="*/ 434340 w 519550"/>
                <a:gd name="connsiteY113" fmla="*/ 129979 h 510979"/>
                <a:gd name="connsiteX114" fmla="*/ 403860 w 519550"/>
                <a:gd name="connsiteY114" fmla="*/ 137599 h 510979"/>
                <a:gd name="connsiteX115" fmla="*/ 434340 w 519550"/>
                <a:gd name="connsiteY115" fmla="*/ 183319 h 510979"/>
                <a:gd name="connsiteX116" fmla="*/ 449580 w 519550"/>
                <a:gd name="connsiteY116" fmla="*/ 206179 h 510979"/>
                <a:gd name="connsiteX117" fmla="*/ 495300 w 519550"/>
                <a:gd name="connsiteY117" fmla="*/ 236659 h 510979"/>
                <a:gd name="connsiteX118" fmla="*/ 510540 w 519550"/>
                <a:gd name="connsiteY118" fmla="*/ 259519 h 510979"/>
                <a:gd name="connsiteX119" fmla="*/ 510540 w 519550"/>
                <a:gd name="connsiteY119" fmla="*/ 328099 h 510979"/>
                <a:gd name="connsiteX120" fmla="*/ 480060 w 519550"/>
                <a:gd name="connsiteY120" fmla="*/ 335719 h 510979"/>
                <a:gd name="connsiteX121" fmla="*/ 396240 w 519550"/>
                <a:gd name="connsiteY121" fmla="*/ 312859 h 510979"/>
                <a:gd name="connsiteX122" fmla="*/ 365760 w 519550"/>
                <a:gd name="connsiteY122" fmla="*/ 267139 h 510979"/>
                <a:gd name="connsiteX123" fmla="*/ 373380 w 519550"/>
                <a:gd name="connsiteY123" fmla="*/ 244279 h 510979"/>
                <a:gd name="connsiteX124" fmla="*/ 434340 w 519550"/>
                <a:gd name="connsiteY124" fmla="*/ 259519 h 510979"/>
                <a:gd name="connsiteX125" fmla="*/ 441960 w 519550"/>
                <a:gd name="connsiteY125" fmla="*/ 282379 h 510979"/>
                <a:gd name="connsiteX126" fmla="*/ 388620 w 519550"/>
                <a:gd name="connsiteY126" fmla="*/ 350959 h 510979"/>
                <a:gd name="connsiteX127" fmla="*/ 335280 w 519550"/>
                <a:gd name="connsiteY127" fmla="*/ 411919 h 510979"/>
                <a:gd name="connsiteX128" fmla="*/ 312420 w 519550"/>
                <a:gd name="connsiteY128" fmla="*/ 457639 h 510979"/>
                <a:gd name="connsiteX129" fmla="*/ 335280 w 519550"/>
                <a:gd name="connsiteY129" fmla="*/ 472879 h 510979"/>
                <a:gd name="connsiteX130" fmla="*/ 381000 w 519550"/>
                <a:gd name="connsiteY130" fmla="*/ 488119 h 510979"/>
                <a:gd name="connsiteX131" fmla="*/ 403860 w 519550"/>
                <a:gd name="connsiteY131" fmla="*/ 480499 h 510979"/>
                <a:gd name="connsiteX132" fmla="*/ 419100 w 519550"/>
                <a:gd name="connsiteY132" fmla="*/ 419539 h 510979"/>
                <a:gd name="connsiteX133" fmla="*/ 426720 w 519550"/>
                <a:gd name="connsiteY133" fmla="*/ 396679 h 510979"/>
                <a:gd name="connsiteX134" fmla="*/ 403860 w 519550"/>
                <a:gd name="connsiteY134" fmla="*/ 312859 h 510979"/>
                <a:gd name="connsiteX135" fmla="*/ 381000 w 519550"/>
                <a:gd name="connsiteY135" fmla="*/ 297619 h 510979"/>
                <a:gd name="connsiteX136" fmla="*/ 335280 w 519550"/>
                <a:gd name="connsiteY136" fmla="*/ 282379 h 510979"/>
                <a:gd name="connsiteX137" fmla="*/ 312420 w 519550"/>
                <a:gd name="connsiteY137" fmla="*/ 305239 h 510979"/>
                <a:gd name="connsiteX138" fmla="*/ 304800 w 519550"/>
                <a:gd name="connsiteY138" fmla="*/ 343339 h 510979"/>
                <a:gd name="connsiteX139" fmla="*/ 289560 w 519550"/>
                <a:gd name="connsiteY139" fmla="*/ 389059 h 510979"/>
                <a:gd name="connsiteX140" fmla="*/ 281940 w 519550"/>
                <a:gd name="connsiteY140" fmla="*/ 419539 h 510979"/>
                <a:gd name="connsiteX141" fmla="*/ 289560 w 519550"/>
                <a:gd name="connsiteY141" fmla="*/ 457639 h 510979"/>
                <a:gd name="connsiteX142" fmla="*/ 198120 w 519550"/>
                <a:gd name="connsiteY142" fmla="*/ 472879 h 510979"/>
                <a:gd name="connsiteX143" fmla="*/ 175260 w 519550"/>
                <a:gd name="connsiteY143" fmla="*/ 457639 h 510979"/>
                <a:gd name="connsiteX144" fmla="*/ 167640 w 519550"/>
                <a:gd name="connsiteY144" fmla="*/ 343339 h 510979"/>
                <a:gd name="connsiteX145" fmla="*/ 182880 w 519550"/>
                <a:gd name="connsiteY145" fmla="*/ 320479 h 510979"/>
                <a:gd name="connsiteX146" fmla="*/ 266700 w 519550"/>
                <a:gd name="connsiteY146" fmla="*/ 335719 h 510979"/>
                <a:gd name="connsiteX147" fmla="*/ 312420 w 519550"/>
                <a:gd name="connsiteY147" fmla="*/ 366199 h 510979"/>
                <a:gd name="connsiteX148" fmla="*/ 335280 w 519550"/>
                <a:gd name="connsiteY148" fmla="*/ 381439 h 510979"/>
                <a:gd name="connsiteX149" fmla="*/ 373380 w 519550"/>
                <a:gd name="connsiteY149" fmla="*/ 419539 h 510979"/>
                <a:gd name="connsiteX150" fmla="*/ 396240 w 519550"/>
                <a:gd name="connsiteY150" fmla="*/ 442399 h 510979"/>
                <a:gd name="connsiteX151" fmla="*/ 441960 w 519550"/>
                <a:gd name="connsiteY151" fmla="*/ 457639 h 510979"/>
                <a:gd name="connsiteX152" fmla="*/ 472440 w 519550"/>
                <a:gd name="connsiteY152" fmla="*/ 450019 h 510979"/>
                <a:gd name="connsiteX153" fmla="*/ 441960 w 519550"/>
                <a:gd name="connsiteY153" fmla="*/ 343339 h 510979"/>
                <a:gd name="connsiteX154" fmla="*/ 434340 w 519550"/>
                <a:gd name="connsiteY154" fmla="*/ 396679 h 510979"/>
                <a:gd name="connsiteX155" fmla="*/ 457200 w 519550"/>
                <a:gd name="connsiteY155" fmla="*/ 404299 h 510979"/>
                <a:gd name="connsiteX156" fmla="*/ 472440 w 519550"/>
                <a:gd name="connsiteY156" fmla="*/ 381439 h 510979"/>
                <a:gd name="connsiteX157" fmla="*/ 495300 w 519550"/>
                <a:gd name="connsiteY157" fmla="*/ 289999 h 510979"/>
                <a:gd name="connsiteX158" fmla="*/ 502920 w 519550"/>
                <a:gd name="connsiteY158" fmla="*/ 251899 h 510979"/>
                <a:gd name="connsiteX159" fmla="*/ 495300 w 519550"/>
                <a:gd name="connsiteY159" fmla="*/ 137599 h 510979"/>
                <a:gd name="connsiteX160" fmla="*/ 396240 w 519550"/>
                <a:gd name="connsiteY160" fmla="*/ 168079 h 510979"/>
                <a:gd name="connsiteX161" fmla="*/ 373380 w 519550"/>
                <a:gd name="connsiteY161" fmla="*/ 190939 h 510979"/>
                <a:gd name="connsiteX162" fmla="*/ 350520 w 519550"/>
                <a:gd name="connsiteY162" fmla="*/ 236659 h 510979"/>
                <a:gd name="connsiteX163" fmla="*/ 335280 w 519550"/>
                <a:gd name="connsiteY163" fmla="*/ 282379 h 510979"/>
                <a:gd name="connsiteX164" fmla="*/ 320040 w 519550"/>
                <a:gd name="connsiteY164" fmla="*/ 312859 h 510979"/>
                <a:gd name="connsiteX165" fmla="*/ 297180 w 519550"/>
                <a:gd name="connsiteY165" fmla="*/ 381439 h 510979"/>
                <a:gd name="connsiteX166" fmla="*/ 289560 w 519550"/>
                <a:gd name="connsiteY166" fmla="*/ 404299 h 510979"/>
                <a:gd name="connsiteX167" fmla="*/ 266700 w 519550"/>
                <a:gd name="connsiteY167" fmla="*/ 411919 h 510979"/>
                <a:gd name="connsiteX168" fmla="*/ 228600 w 519550"/>
                <a:gd name="connsiteY168" fmla="*/ 404299 h 510979"/>
                <a:gd name="connsiteX169" fmla="*/ 205740 w 519550"/>
                <a:gd name="connsiteY169" fmla="*/ 358579 h 510979"/>
                <a:gd name="connsiteX170" fmla="*/ 228600 w 519550"/>
                <a:gd name="connsiteY170" fmla="*/ 244279 h 510979"/>
                <a:gd name="connsiteX171" fmla="*/ 251460 w 519550"/>
                <a:gd name="connsiteY171" fmla="*/ 198559 h 510979"/>
                <a:gd name="connsiteX172" fmla="*/ 274320 w 519550"/>
                <a:gd name="connsiteY172" fmla="*/ 183319 h 510979"/>
                <a:gd name="connsiteX173" fmla="*/ 373380 w 519550"/>
                <a:gd name="connsiteY173" fmla="*/ 206179 h 510979"/>
                <a:gd name="connsiteX174" fmla="*/ 396240 w 519550"/>
                <a:gd name="connsiteY174" fmla="*/ 213799 h 510979"/>
                <a:gd name="connsiteX175" fmla="*/ 419100 w 519550"/>
                <a:gd name="connsiteY175" fmla="*/ 198559 h 510979"/>
                <a:gd name="connsiteX176" fmla="*/ 388620 w 519550"/>
                <a:gd name="connsiteY176" fmla="*/ 122359 h 510979"/>
                <a:gd name="connsiteX177" fmla="*/ 350520 w 519550"/>
                <a:gd name="connsiteY177" fmla="*/ 152839 h 510979"/>
                <a:gd name="connsiteX178" fmla="*/ 312420 w 519550"/>
                <a:gd name="connsiteY178" fmla="*/ 198559 h 510979"/>
                <a:gd name="connsiteX179" fmla="*/ 297180 w 519550"/>
                <a:gd name="connsiteY179" fmla="*/ 244279 h 510979"/>
                <a:gd name="connsiteX180" fmla="*/ 289560 w 519550"/>
                <a:gd name="connsiteY180" fmla="*/ 267139 h 510979"/>
                <a:gd name="connsiteX181" fmla="*/ 243840 w 519550"/>
                <a:gd name="connsiteY181" fmla="*/ 289999 h 510979"/>
                <a:gd name="connsiteX182" fmla="*/ 129540 w 519550"/>
                <a:gd name="connsiteY182" fmla="*/ 274759 h 510979"/>
                <a:gd name="connsiteX183" fmla="*/ 83820 w 519550"/>
                <a:gd name="connsiteY183" fmla="*/ 259519 h 510979"/>
                <a:gd name="connsiteX184" fmla="*/ 60960 w 519550"/>
                <a:gd name="connsiteY184" fmla="*/ 251899 h 510979"/>
                <a:gd name="connsiteX185" fmla="*/ 30480 w 519550"/>
                <a:gd name="connsiteY185" fmla="*/ 206179 h 510979"/>
                <a:gd name="connsiteX186" fmla="*/ 38100 w 519550"/>
                <a:gd name="connsiteY186" fmla="*/ 175699 h 510979"/>
                <a:gd name="connsiteX187" fmla="*/ 91440 w 519550"/>
                <a:gd name="connsiteY187" fmla="*/ 145219 h 510979"/>
                <a:gd name="connsiteX188" fmla="*/ 137160 w 519550"/>
                <a:gd name="connsiteY188" fmla="*/ 122359 h 510979"/>
                <a:gd name="connsiteX189" fmla="*/ 228600 w 519550"/>
                <a:gd name="connsiteY189" fmla="*/ 107119 h 510979"/>
                <a:gd name="connsiteX190" fmla="*/ 251460 w 519550"/>
                <a:gd name="connsiteY190" fmla="*/ 99499 h 510979"/>
                <a:gd name="connsiteX191" fmla="*/ 274320 w 519550"/>
                <a:gd name="connsiteY191" fmla="*/ 84259 h 510979"/>
                <a:gd name="connsiteX192" fmla="*/ 312420 w 519550"/>
                <a:gd name="connsiteY192" fmla="*/ 15679 h 510979"/>
                <a:gd name="connsiteX193" fmla="*/ 289560 w 519550"/>
                <a:gd name="connsiteY193" fmla="*/ 439 h 510979"/>
                <a:gd name="connsiteX194" fmla="*/ 228600 w 519550"/>
                <a:gd name="connsiteY194" fmla="*/ 53779 h 510979"/>
                <a:gd name="connsiteX195" fmla="*/ 205740 w 519550"/>
                <a:gd name="connsiteY195" fmla="*/ 122359 h 510979"/>
                <a:gd name="connsiteX196" fmla="*/ 198120 w 519550"/>
                <a:gd name="connsiteY196" fmla="*/ 145219 h 510979"/>
                <a:gd name="connsiteX197" fmla="*/ 190500 w 519550"/>
                <a:gd name="connsiteY197" fmla="*/ 168079 h 510979"/>
                <a:gd name="connsiteX198" fmla="*/ 182880 w 519550"/>
                <a:gd name="connsiteY198" fmla="*/ 206179 h 510979"/>
                <a:gd name="connsiteX199" fmla="*/ 190500 w 519550"/>
                <a:gd name="connsiteY199" fmla="*/ 312859 h 510979"/>
                <a:gd name="connsiteX200" fmla="*/ 182880 w 519550"/>
                <a:gd name="connsiteY200" fmla="*/ 373819 h 510979"/>
                <a:gd name="connsiteX201" fmla="*/ 167640 w 519550"/>
                <a:gd name="connsiteY201" fmla="*/ 396679 h 510979"/>
                <a:gd name="connsiteX202" fmla="*/ 144780 w 519550"/>
                <a:gd name="connsiteY202" fmla="*/ 404299 h 510979"/>
                <a:gd name="connsiteX203" fmla="*/ 68580 w 519550"/>
                <a:gd name="connsiteY203" fmla="*/ 411919 h 510979"/>
                <a:gd name="connsiteX204" fmla="*/ 137160 w 519550"/>
                <a:gd name="connsiteY204" fmla="*/ 457639 h 510979"/>
                <a:gd name="connsiteX205" fmla="*/ 160020 w 519550"/>
                <a:gd name="connsiteY205" fmla="*/ 472879 h 510979"/>
                <a:gd name="connsiteX206" fmla="*/ 205740 w 519550"/>
                <a:gd name="connsiteY206" fmla="*/ 488119 h 510979"/>
                <a:gd name="connsiteX207" fmla="*/ 228600 w 519550"/>
                <a:gd name="connsiteY207" fmla="*/ 495739 h 510979"/>
                <a:gd name="connsiteX208" fmla="*/ 297180 w 519550"/>
                <a:gd name="connsiteY208" fmla="*/ 495739 h 51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</a:cxnLst>
              <a:rect l="l" t="t" r="r" b="b"/>
              <a:pathLst>
                <a:path w="519550" h="510979">
                  <a:moveTo>
                    <a:pt x="266700" y="23299"/>
                  </a:moveTo>
                  <a:cubicBezTo>
                    <a:pt x="215900" y="25839"/>
                    <a:pt x="164343" y="21820"/>
                    <a:pt x="114300" y="30919"/>
                  </a:cubicBezTo>
                  <a:cubicBezTo>
                    <a:pt x="105290" y="32557"/>
                    <a:pt x="102779" y="45410"/>
                    <a:pt x="99060" y="53779"/>
                  </a:cubicBezTo>
                  <a:cubicBezTo>
                    <a:pt x="92536" y="68459"/>
                    <a:pt x="83820" y="99499"/>
                    <a:pt x="83820" y="99499"/>
                  </a:cubicBezTo>
                  <a:cubicBezTo>
                    <a:pt x="91440" y="104579"/>
                    <a:pt x="98489" y="110643"/>
                    <a:pt x="106680" y="114739"/>
                  </a:cubicBezTo>
                  <a:cubicBezTo>
                    <a:pt x="122301" y="122549"/>
                    <a:pt x="153149" y="127081"/>
                    <a:pt x="167640" y="129979"/>
                  </a:cubicBezTo>
                  <a:cubicBezTo>
                    <a:pt x="170180" y="122359"/>
                    <a:pt x="173685" y="114995"/>
                    <a:pt x="175260" y="107119"/>
                  </a:cubicBezTo>
                  <a:cubicBezTo>
                    <a:pt x="178782" y="89507"/>
                    <a:pt x="174848" y="69843"/>
                    <a:pt x="182880" y="53779"/>
                  </a:cubicBezTo>
                  <a:cubicBezTo>
                    <a:pt x="186472" y="46595"/>
                    <a:pt x="198120" y="48699"/>
                    <a:pt x="205740" y="46159"/>
                  </a:cubicBezTo>
                  <a:cubicBezTo>
                    <a:pt x="218440" y="48699"/>
                    <a:pt x="232595" y="47353"/>
                    <a:pt x="243840" y="53779"/>
                  </a:cubicBezTo>
                  <a:cubicBezTo>
                    <a:pt x="269941" y="68694"/>
                    <a:pt x="262835" y="135556"/>
                    <a:pt x="266700" y="145219"/>
                  </a:cubicBezTo>
                  <a:cubicBezTo>
                    <a:pt x="269683" y="152677"/>
                    <a:pt x="281940" y="150299"/>
                    <a:pt x="289560" y="152839"/>
                  </a:cubicBezTo>
                  <a:cubicBezTo>
                    <a:pt x="312310" y="149047"/>
                    <a:pt x="394415" y="151014"/>
                    <a:pt x="327660" y="84259"/>
                  </a:cubicBezTo>
                  <a:cubicBezTo>
                    <a:pt x="316735" y="73334"/>
                    <a:pt x="297022" y="88527"/>
                    <a:pt x="281940" y="91879"/>
                  </a:cubicBezTo>
                  <a:cubicBezTo>
                    <a:pt x="257300" y="97354"/>
                    <a:pt x="230197" y="113142"/>
                    <a:pt x="213360" y="129979"/>
                  </a:cubicBezTo>
                  <a:cubicBezTo>
                    <a:pt x="205740" y="137599"/>
                    <a:pt x="197399" y="144560"/>
                    <a:pt x="190500" y="152839"/>
                  </a:cubicBezTo>
                  <a:cubicBezTo>
                    <a:pt x="172929" y="173924"/>
                    <a:pt x="177445" y="181863"/>
                    <a:pt x="152400" y="198559"/>
                  </a:cubicBezTo>
                  <a:cubicBezTo>
                    <a:pt x="145717" y="203014"/>
                    <a:pt x="137160" y="203639"/>
                    <a:pt x="129540" y="206179"/>
                  </a:cubicBezTo>
                  <a:cubicBezTo>
                    <a:pt x="121835" y="194621"/>
                    <a:pt x="106680" y="176233"/>
                    <a:pt x="106680" y="160459"/>
                  </a:cubicBezTo>
                  <a:cubicBezTo>
                    <a:pt x="106680" y="147507"/>
                    <a:pt x="111760" y="135059"/>
                    <a:pt x="114300" y="122359"/>
                  </a:cubicBezTo>
                  <a:cubicBezTo>
                    <a:pt x="137160" y="124899"/>
                    <a:pt x="161264" y="122119"/>
                    <a:pt x="182880" y="129979"/>
                  </a:cubicBezTo>
                  <a:cubicBezTo>
                    <a:pt x="191487" y="133109"/>
                    <a:pt x="197549" y="143699"/>
                    <a:pt x="198120" y="152839"/>
                  </a:cubicBezTo>
                  <a:cubicBezTo>
                    <a:pt x="200186" y="185892"/>
                    <a:pt x="194608" y="219037"/>
                    <a:pt x="190500" y="251899"/>
                  </a:cubicBezTo>
                  <a:cubicBezTo>
                    <a:pt x="189504" y="259869"/>
                    <a:pt x="187898" y="268487"/>
                    <a:pt x="182880" y="274759"/>
                  </a:cubicBezTo>
                  <a:cubicBezTo>
                    <a:pt x="177159" y="281910"/>
                    <a:pt x="167640" y="284919"/>
                    <a:pt x="160020" y="289999"/>
                  </a:cubicBezTo>
                  <a:cubicBezTo>
                    <a:pt x="134659" y="285772"/>
                    <a:pt x="109733" y="288046"/>
                    <a:pt x="91440" y="267139"/>
                  </a:cubicBezTo>
                  <a:cubicBezTo>
                    <a:pt x="79379" y="253355"/>
                    <a:pt x="60960" y="221419"/>
                    <a:pt x="60960" y="221419"/>
                  </a:cubicBezTo>
                  <a:cubicBezTo>
                    <a:pt x="63500" y="198559"/>
                    <a:pt x="56231" y="172244"/>
                    <a:pt x="68580" y="152839"/>
                  </a:cubicBezTo>
                  <a:cubicBezTo>
                    <a:pt x="77205" y="139286"/>
                    <a:pt x="99060" y="142679"/>
                    <a:pt x="114300" y="137599"/>
                  </a:cubicBezTo>
                  <a:lnTo>
                    <a:pt x="137160" y="129979"/>
                  </a:lnTo>
                  <a:lnTo>
                    <a:pt x="160020" y="122359"/>
                  </a:lnTo>
                  <a:cubicBezTo>
                    <a:pt x="190500" y="124899"/>
                    <a:pt x="221291" y="124951"/>
                    <a:pt x="251460" y="129979"/>
                  </a:cubicBezTo>
                  <a:cubicBezTo>
                    <a:pt x="267306" y="132620"/>
                    <a:pt x="281940" y="140139"/>
                    <a:pt x="297180" y="145219"/>
                  </a:cubicBezTo>
                  <a:lnTo>
                    <a:pt x="320040" y="152839"/>
                  </a:lnTo>
                  <a:cubicBezTo>
                    <a:pt x="386826" y="219625"/>
                    <a:pt x="302107" y="137895"/>
                    <a:pt x="365760" y="190939"/>
                  </a:cubicBezTo>
                  <a:cubicBezTo>
                    <a:pt x="374039" y="197838"/>
                    <a:pt x="381000" y="206179"/>
                    <a:pt x="388620" y="213799"/>
                  </a:cubicBezTo>
                  <a:cubicBezTo>
                    <a:pt x="396240" y="211259"/>
                    <a:pt x="406811" y="212715"/>
                    <a:pt x="411480" y="206179"/>
                  </a:cubicBezTo>
                  <a:cubicBezTo>
                    <a:pt x="420817" y="193107"/>
                    <a:pt x="426720" y="160459"/>
                    <a:pt x="426720" y="160459"/>
                  </a:cubicBezTo>
                  <a:cubicBezTo>
                    <a:pt x="424180" y="150299"/>
                    <a:pt x="427051" y="136795"/>
                    <a:pt x="419100" y="129979"/>
                  </a:cubicBezTo>
                  <a:cubicBezTo>
                    <a:pt x="406903" y="119524"/>
                    <a:pt x="373380" y="114739"/>
                    <a:pt x="373380" y="114739"/>
                  </a:cubicBezTo>
                  <a:lnTo>
                    <a:pt x="327660" y="145219"/>
                  </a:lnTo>
                  <a:cubicBezTo>
                    <a:pt x="320040" y="150299"/>
                    <a:pt x="311276" y="153983"/>
                    <a:pt x="304800" y="160459"/>
                  </a:cubicBezTo>
                  <a:cubicBezTo>
                    <a:pt x="287948" y="177311"/>
                    <a:pt x="277309" y="184961"/>
                    <a:pt x="266700" y="206179"/>
                  </a:cubicBezTo>
                  <a:cubicBezTo>
                    <a:pt x="263108" y="213363"/>
                    <a:pt x="261620" y="221419"/>
                    <a:pt x="259080" y="229039"/>
                  </a:cubicBezTo>
                  <a:cubicBezTo>
                    <a:pt x="261620" y="241739"/>
                    <a:pt x="259516" y="256363"/>
                    <a:pt x="266700" y="267139"/>
                  </a:cubicBezTo>
                  <a:cubicBezTo>
                    <a:pt x="271155" y="273822"/>
                    <a:pt x="281837" y="272552"/>
                    <a:pt x="289560" y="274759"/>
                  </a:cubicBezTo>
                  <a:cubicBezTo>
                    <a:pt x="299630" y="277636"/>
                    <a:pt x="309880" y="279839"/>
                    <a:pt x="320040" y="282379"/>
                  </a:cubicBezTo>
                  <a:cubicBezTo>
                    <a:pt x="366388" y="274654"/>
                    <a:pt x="377863" y="284169"/>
                    <a:pt x="396240" y="229039"/>
                  </a:cubicBezTo>
                  <a:lnTo>
                    <a:pt x="411480" y="183319"/>
                  </a:lnTo>
                  <a:cubicBezTo>
                    <a:pt x="408940" y="142679"/>
                    <a:pt x="412249" y="101245"/>
                    <a:pt x="403860" y="61399"/>
                  </a:cubicBezTo>
                  <a:cubicBezTo>
                    <a:pt x="401640" y="50854"/>
                    <a:pt x="391567" y="40652"/>
                    <a:pt x="381000" y="38539"/>
                  </a:cubicBezTo>
                  <a:cubicBezTo>
                    <a:pt x="363388" y="35017"/>
                    <a:pt x="345440" y="43619"/>
                    <a:pt x="327660" y="46159"/>
                  </a:cubicBezTo>
                  <a:lnTo>
                    <a:pt x="266700" y="137599"/>
                  </a:lnTo>
                  <a:cubicBezTo>
                    <a:pt x="261620" y="145219"/>
                    <a:pt x="254356" y="151771"/>
                    <a:pt x="251460" y="160459"/>
                  </a:cubicBezTo>
                  <a:lnTo>
                    <a:pt x="236220" y="206179"/>
                  </a:lnTo>
                  <a:lnTo>
                    <a:pt x="220980" y="251899"/>
                  </a:lnTo>
                  <a:lnTo>
                    <a:pt x="213360" y="274759"/>
                  </a:lnTo>
                  <a:cubicBezTo>
                    <a:pt x="220980" y="282379"/>
                    <a:pt x="226864" y="292272"/>
                    <a:pt x="236220" y="297619"/>
                  </a:cubicBezTo>
                  <a:cubicBezTo>
                    <a:pt x="248196" y="304462"/>
                    <a:pt x="317949" y="312560"/>
                    <a:pt x="320040" y="312859"/>
                  </a:cubicBezTo>
                  <a:cubicBezTo>
                    <a:pt x="327660" y="315399"/>
                    <a:pt x="340360" y="312859"/>
                    <a:pt x="342900" y="320479"/>
                  </a:cubicBezTo>
                  <a:cubicBezTo>
                    <a:pt x="347465" y="334175"/>
                    <a:pt x="332578" y="371409"/>
                    <a:pt x="320040" y="381439"/>
                  </a:cubicBezTo>
                  <a:cubicBezTo>
                    <a:pt x="313768" y="386457"/>
                    <a:pt x="304800" y="386519"/>
                    <a:pt x="297180" y="389059"/>
                  </a:cubicBezTo>
                  <a:cubicBezTo>
                    <a:pt x="269240" y="386519"/>
                    <a:pt x="240275" y="389355"/>
                    <a:pt x="213360" y="381439"/>
                  </a:cubicBezTo>
                  <a:cubicBezTo>
                    <a:pt x="195788" y="376271"/>
                    <a:pt x="167640" y="350959"/>
                    <a:pt x="167640" y="350959"/>
                  </a:cubicBezTo>
                  <a:cubicBezTo>
                    <a:pt x="161111" y="331373"/>
                    <a:pt x="156227" y="318669"/>
                    <a:pt x="152400" y="297619"/>
                  </a:cubicBezTo>
                  <a:cubicBezTo>
                    <a:pt x="149187" y="279948"/>
                    <a:pt x="148302" y="261891"/>
                    <a:pt x="144780" y="244279"/>
                  </a:cubicBezTo>
                  <a:cubicBezTo>
                    <a:pt x="143205" y="236403"/>
                    <a:pt x="142178" y="227691"/>
                    <a:pt x="137160" y="221419"/>
                  </a:cubicBezTo>
                  <a:cubicBezTo>
                    <a:pt x="131439" y="214268"/>
                    <a:pt x="121920" y="211259"/>
                    <a:pt x="114300" y="206179"/>
                  </a:cubicBezTo>
                  <a:cubicBezTo>
                    <a:pt x="106680" y="208719"/>
                    <a:pt x="97712" y="208781"/>
                    <a:pt x="91440" y="213799"/>
                  </a:cubicBezTo>
                  <a:cubicBezTo>
                    <a:pt x="62013" y="237340"/>
                    <a:pt x="71157" y="296962"/>
                    <a:pt x="83820" y="320479"/>
                  </a:cubicBezTo>
                  <a:cubicBezTo>
                    <a:pt x="91436" y="334623"/>
                    <a:pt x="114300" y="330639"/>
                    <a:pt x="129540" y="335719"/>
                  </a:cubicBezTo>
                  <a:lnTo>
                    <a:pt x="152400" y="343339"/>
                  </a:lnTo>
                  <a:cubicBezTo>
                    <a:pt x="160020" y="345879"/>
                    <a:pt x="167384" y="349384"/>
                    <a:pt x="175260" y="350959"/>
                  </a:cubicBezTo>
                  <a:cubicBezTo>
                    <a:pt x="221236" y="360154"/>
                    <a:pt x="201073" y="354483"/>
                    <a:pt x="236220" y="366199"/>
                  </a:cubicBezTo>
                  <a:cubicBezTo>
                    <a:pt x="247811" y="400971"/>
                    <a:pt x="262310" y="420700"/>
                    <a:pt x="243840" y="457639"/>
                  </a:cubicBezTo>
                  <a:cubicBezTo>
                    <a:pt x="239744" y="465830"/>
                    <a:pt x="228600" y="467799"/>
                    <a:pt x="220980" y="472879"/>
                  </a:cubicBezTo>
                  <a:cubicBezTo>
                    <a:pt x="203200" y="470339"/>
                    <a:pt x="185252" y="468781"/>
                    <a:pt x="167640" y="465259"/>
                  </a:cubicBezTo>
                  <a:cubicBezTo>
                    <a:pt x="159764" y="463684"/>
                    <a:pt x="149449" y="464175"/>
                    <a:pt x="144780" y="457639"/>
                  </a:cubicBezTo>
                  <a:cubicBezTo>
                    <a:pt x="135443" y="444567"/>
                    <a:pt x="134620" y="427159"/>
                    <a:pt x="129540" y="411919"/>
                  </a:cubicBezTo>
                  <a:cubicBezTo>
                    <a:pt x="127000" y="404299"/>
                    <a:pt x="123495" y="396935"/>
                    <a:pt x="121920" y="389059"/>
                  </a:cubicBezTo>
                  <a:cubicBezTo>
                    <a:pt x="119380" y="376359"/>
                    <a:pt x="118848" y="363086"/>
                    <a:pt x="114300" y="350959"/>
                  </a:cubicBezTo>
                  <a:cubicBezTo>
                    <a:pt x="111084" y="342384"/>
                    <a:pt x="104923" y="335134"/>
                    <a:pt x="99060" y="328099"/>
                  </a:cubicBezTo>
                  <a:cubicBezTo>
                    <a:pt x="80725" y="306097"/>
                    <a:pt x="75817" y="304984"/>
                    <a:pt x="53340" y="289999"/>
                  </a:cubicBezTo>
                  <a:cubicBezTo>
                    <a:pt x="45720" y="292539"/>
                    <a:pt x="36160" y="291939"/>
                    <a:pt x="30480" y="297619"/>
                  </a:cubicBezTo>
                  <a:cubicBezTo>
                    <a:pt x="22448" y="305651"/>
                    <a:pt x="20876" y="318236"/>
                    <a:pt x="15240" y="328099"/>
                  </a:cubicBezTo>
                  <a:cubicBezTo>
                    <a:pt x="10696" y="336050"/>
                    <a:pt x="5080" y="343339"/>
                    <a:pt x="0" y="350959"/>
                  </a:cubicBezTo>
                  <a:cubicBezTo>
                    <a:pt x="2540" y="363659"/>
                    <a:pt x="-1538" y="379901"/>
                    <a:pt x="7620" y="389059"/>
                  </a:cubicBezTo>
                  <a:cubicBezTo>
                    <a:pt x="30480" y="411919"/>
                    <a:pt x="53340" y="396679"/>
                    <a:pt x="76200" y="411919"/>
                  </a:cubicBezTo>
                  <a:lnTo>
                    <a:pt x="121920" y="442399"/>
                  </a:lnTo>
                  <a:lnTo>
                    <a:pt x="144780" y="457639"/>
                  </a:lnTo>
                  <a:cubicBezTo>
                    <a:pt x="147320" y="472879"/>
                    <a:pt x="144735" y="489944"/>
                    <a:pt x="152400" y="503359"/>
                  </a:cubicBezTo>
                  <a:cubicBezTo>
                    <a:pt x="156385" y="510333"/>
                    <a:pt x="167228" y="510979"/>
                    <a:pt x="175260" y="510979"/>
                  </a:cubicBezTo>
                  <a:cubicBezTo>
                    <a:pt x="195738" y="510979"/>
                    <a:pt x="215900" y="505899"/>
                    <a:pt x="236220" y="503359"/>
                  </a:cubicBezTo>
                  <a:cubicBezTo>
                    <a:pt x="238760" y="495739"/>
                    <a:pt x="243840" y="488531"/>
                    <a:pt x="243840" y="480499"/>
                  </a:cubicBezTo>
                  <a:cubicBezTo>
                    <a:pt x="243840" y="447381"/>
                    <a:pt x="240328" y="414301"/>
                    <a:pt x="236220" y="381439"/>
                  </a:cubicBezTo>
                  <a:cubicBezTo>
                    <a:pt x="235224" y="373469"/>
                    <a:pt x="232192" y="365763"/>
                    <a:pt x="228600" y="358579"/>
                  </a:cubicBezTo>
                  <a:cubicBezTo>
                    <a:pt x="219364" y="340106"/>
                    <a:pt x="209896" y="328792"/>
                    <a:pt x="190500" y="320479"/>
                  </a:cubicBezTo>
                  <a:cubicBezTo>
                    <a:pt x="180874" y="316354"/>
                    <a:pt x="170090" y="315736"/>
                    <a:pt x="160020" y="312859"/>
                  </a:cubicBezTo>
                  <a:cubicBezTo>
                    <a:pt x="152297" y="310652"/>
                    <a:pt x="144952" y="307187"/>
                    <a:pt x="137160" y="305239"/>
                  </a:cubicBezTo>
                  <a:lnTo>
                    <a:pt x="76200" y="289999"/>
                  </a:lnTo>
                  <a:cubicBezTo>
                    <a:pt x="68495" y="278441"/>
                    <a:pt x="53340" y="260053"/>
                    <a:pt x="53340" y="244279"/>
                  </a:cubicBezTo>
                  <a:cubicBezTo>
                    <a:pt x="53340" y="228829"/>
                    <a:pt x="54050" y="212378"/>
                    <a:pt x="60960" y="198559"/>
                  </a:cubicBezTo>
                  <a:cubicBezTo>
                    <a:pt x="67386" y="185708"/>
                    <a:pt x="79119" y="175471"/>
                    <a:pt x="91440" y="168079"/>
                  </a:cubicBezTo>
                  <a:cubicBezTo>
                    <a:pt x="105215" y="159814"/>
                    <a:pt x="121575" y="156735"/>
                    <a:pt x="137160" y="152839"/>
                  </a:cubicBezTo>
                  <a:cubicBezTo>
                    <a:pt x="175432" y="143271"/>
                    <a:pt x="157705" y="148531"/>
                    <a:pt x="190500" y="137599"/>
                  </a:cubicBezTo>
                  <a:cubicBezTo>
                    <a:pt x="213360" y="140139"/>
                    <a:pt x="236766" y="139641"/>
                    <a:pt x="259080" y="145219"/>
                  </a:cubicBezTo>
                  <a:cubicBezTo>
                    <a:pt x="267965" y="147440"/>
                    <a:pt x="273989" y="155915"/>
                    <a:pt x="281940" y="160459"/>
                  </a:cubicBezTo>
                  <a:cubicBezTo>
                    <a:pt x="291803" y="166095"/>
                    <a:pt x="302680" y="169855"/>
                    <a:pt x="312420" y="175699"/>
                  </a:cubicBezTo>
                  <a:cubicBezTo>
                    <a:pt x="328126" y="185123"/>
                    <a:pt x="340764" y="200387"/>
                    <a:pt x="358140" y="206179"/>
                  </a:cubicBezTo>
                  <a:cubicBezTo>
                    <a:pt x="365760" y="208719"/>
                    <a:pt x="373979" y="209898"/>
                    <a:pt x="381000" y="213799"/>
                  </a:cubicBezTo>
                  <a:cubicBezTo>
                    <a:pt x="397011" y="222694"/>
                    <a:pt x="411480" y="234119"/>
                    <a:pt x="426720" y="244279"/>
                  </a:cubicBezTo>
                  <a:lnTo>
                    <a:pt x="449580" y="259519"/>
                  </a:lnTo>
                  <a:cubicBezTo>
                    <a:pt x="478818" y="215663"/>
                    <a:pt x="481335" y="222071"/>
                    <a:pt x="457200" y="137599"/>
                  </a:cubicBezTo>
                  <a:cubicBezTo>
                    <a:pt x="454993" y="129876"/>
                    <a:pt x="441960" y="132519"/>
                    <a:pt x="434340" y="129979"/>
                  </a:cubicBezTo>
                  <a:cubicBezTo>
                    <a:pt x="424180" y="132519"/>
                    <a:pt x="403860" y="127126"/>
                    <a:pt x="403860" y="137599"/>
                  </a:cubicBezTo>
                  <a:cubicBezTo>
                    <a:pt x="403860" y="155915"/>
                    <a:pt x="424180" y="168079"/>
                    <a:pt x="434340" y="183319"/>
                  </a:cubicBezTo>
                  <a:cubicBezTo>
                    <a:pt x="439420" y="190939"/>
                    <a:pt x="441960" y="201099"/>
                    <a:pt x="449580" y="206179"/>
                  </a:cubicBezTo>
                  <a:lnTo>
                    <a:pt x="495300" y="236659"/>
                  </a:lnTo>
                  <a:cubicBezTo>
                    <a:pt x="500380" y="244279"/>
                    <a:pt x="506444" y="251328"/>
                    <a:pt x="510540" y="259519"/>
                  </a:cubicBezTo>
                  <a:cubicBezTo>
                    <a:pt x="520436" y="279310"/>
                    <a:pt x="524501" y="308553"/>
                    <a:pt x="510540" y="328099"/>
                  </a:cubicBezTo>
                  <a:cubicBezTo>
                    <a:pt x="504453" y="336621"/>
                    <a:pt x="490220" y="333179"/>
                    <a:pt x="480060" y="335719"/>
                  </a:cubicBezTo>
                  <a:cubicBezTo>
                    <a:pt x="451751" y="332180"/>
                    <a:pt x="417473" y="337125"/>
                    <a:pt x="396240" y="312859"/>
                  </a:cubicBezTo>
                  <a:cubicBezTo>
                    <a:pt x="384179" y="299075"/>
                    <a:pt x="365760" y="267139"/>
                    <a:pt x="365760" y="267139"/>
                  </a:cubicBezTo>
                  <a:cubicBezTo>
                    <a:pt x="368300" y="259519"/>
                    <a:pt x="365760" y="246819"/>
                    <a:pt x="373380" y="244279"/>
                  </a:cubicBezTo>
                  <a:cubicBezTo>
                    <a:pt x="382575" y="241214"/>
                    <a:pt x="422004" y="255407"/>
                    <a:pt x="434340" y="259519"/>
                  </a:cubicBezTo>
                  <a:cubicBezTo>
                    <a:pt x="436880" y="267139"/>
                    <a:pt x="441960" y="274347"/>
                    <a:pt x="441960" y="282379"/>
                  </a:cubicBezTo>
                  <a:cubicBezTo>
                    <a:pt x="441960" y="313610"/>
                    <a:pt x="401285" y="331961"/>
                    <a:pt x="388620" y="350959"/>
                  </a:cubicBezTo>
                  <a:cubicBezTo>
                    <a:pt x="353060" y="404299"/>
                    <a:pt x="373380" y="386519"/>
                    <a:pt x="335280" y="411919"/>
                  </a:cubicBezTo>
                  <a:cubicBezTo>
                    <a:pt x="332071" y="416733"/>
                    <a:pt x="308476" y="447780"/>
                    <a:pt x="312420" y="457639"/>
                  </a:cubicBezTo>
                  <a:cubicBezTo>
                    <a:pt x="315821" y="466142"/>
                    <a:pt x="326911" y="469160"/>
                    <a:pt x="335280" y="472879"/>
                  </a:cubicBezTo>
                  <a:cubicBezTo>
                    <a:pt x="349960" y="479403"/>
                    <a:pt x="381000" y="488119"/>
                    <a:pt x="381000" y="488119"/>
                  </a:cubicBezTo>
                  <a:cubicBezTo>
                    <a:pt x="388620" y="485579"/>
                    <a:pt x="399959" y="487520"/>
                    <a:pt x="403860" y="480499"/>
                  </a:cubicBezTo>
                  <a:cubicBezTo>
                    <a:pt x="414032" y="462189"/>
                    <a:pt x="412476" y="439410"/>
                    <a:pt x="419100" y="419539"/>
                  </a:cubicBezTo>
                  <a:lnTo>
                    <a:pt x="426720" y="396679"/>
                  </a:lnTo>
                  <a:cubicBezTo>
                    <a:pt x="422212" y="360619"/>
                    <a:pt x="428559" y="337558"/>
                    <a:pt x="403860" y="312859"/>
                  </a:cubicBezTo>
                  <a:cubicBezTo>
                    <a:pt x="397384" y="306383"/>
                    <a:pt x="389369" y="301338"/>
                    <a:pt x="381000" y="297619"/>
                  </a:cubicBezTo>
                  <a:cubicBezTo>
                    <a:pt x="366320" y="291095"/>
                    <a:pt x="335280" y="282379"/>
                    <a:pt x="335280" y="282379"/>
                  </a:cubicBezTo>
                  <a:cubicBezTo>
                    <a:pt x="327660" y="289999"/>
                    <a:pt x="317239" y="295600"/>
                    <a:pt x="312420" y="305239"/>
                  </a:cubicBezTo>
                  <a:cubicBezTo>
                    <a:pt x="306628" y="316823"/>
                    <a:pt x="308208" y="330844"/>
                    <a:pt x="304800" y="343339"/>
                  </a:cubicBezTo>
                  <a:cubicBezTo>
                    <a:pt x="300573" y="358837"/>
                    <a:pt x="293456" y="373474"/>
                    <a:pt x="289560" y="389059"/>
                  </a:cubicBezTo>
                  <a:lnTo>
                    <a:pt x="281940" y="419539"/>
                  </a:lnTo>
                  <a:cubicBezTo>
                    <a:pt x="284480" y="432239"/>
                    <a:pt x="289560" y="444687"/>
                    <a:pt x="289560" y="457639"/>
                  </a:cubicBezTo>
                  <a:cubicBezTo>
                    <a:pt x="289560" y="508614"/>
                    <a:pt x="232336" y="475990"/>
                    <a:pt x="198120" y="472879"/>
                  </a:cubicBezTo>
                  <a:cubicBezTo>
                    <a:pt x="190500" y="467799"/>
                    <a:pt x="181736" y="464115"/>
                    <a:pt x="175260" y="457639"/>
                  </a:cubicBezTo>
                  <a:cubicBezTo>
                    <a:pt x="143298" y="425677"/>
                    <a:pt x="158445" y="389312"/>
                    <a:pt x="167640" y="343339"/>
                  </a:cubicBezTo>
                  <a:cubicBezTo>
                    <a:pt x="169436" y="334359"/>
                    <a:pt x="177800" y="328099"/>
                    <a:pt x="182880" y="320479"/>
                  </a:cubicBezTo>
                  <a:cubicBezTo>
                    <a:pt x="185207" y="320867"/>
                    <a:pt x="260534" y="332916"/>
                    <a:pt x="266700" y="335719"/>
                  </a:cubicBezTo>
                  <a:cubicBezTo>
                    <a:pt x="283374" y="343298"/>
                    <a:pt x="297180" y="356039"/>
                    <a:pt x="312420" y="366199"/>
                  </a:cubicBezTo>
                  <a:lnTo>
                    <a:pt x="335280" y="381439"/>
                  </a:lnTo>
                  <a:cubicBezTo>
                    <a:pt x="363220" y="423349"/>
                    <a:pt x="335280" y="387789"/>
                    <a:pt x="373380" y="419539"/>
                  </a:cubicBezTo>
                  <a:cubicBezTo>
                    <a:pt x="381659" y="426438"/>
                    <a:pt x="386820" y="437166"/>
                    <a:pt x="396240" y="442399"/>
                  </a:cubicBezTo>
                  <a:cubicBezTo>
                    <a:pt x="410283" y="450201"/>
                    <a:pt x="441960" y="457639"/>
                    <a:pt x="441960" y="457639"/>
                  </a:cubicBezTo>
                  <a:cubicBezTo>
                    <a:pt x="452120" y="455099"/>
                    <a:pt x="470246" y="460259"/>
                    <a:pt x="472440" y="450019"/>
                  </a:cubicBezTo>
                  <a:cubicBezTo>
                    <a:pt x="493305" y="352651"/>
                    <a:pt x="489180" y="359079"/>
                    <a:pt x="441960" y="343339"/>
                  </a:cubicBezTo>
                  <a:cubicBezTo>
                    <a:pt x="429517" y="362004"/>
                    <a:pt x="414658" y="372076"/>
                    <a:pt x="434340" y="396679"/>
                  </a:cubicBezTo>
                  <a:cubicBezTo>
                    <a:pt x="439358" y="402951"/>
                    <a:pt x="449580" y="401759"/>
                    <a:pt x="457200" y="404299"/>
                  </a:cubicBezTo>
                  <a:cubicBezTo>
                    <a:pt x="462280" y="396679"/>
                    <a:pt x="468721" y="389808"/>
                    <a:pt x="472440" y="381439"/>
                  </a:cubicBezTo>
                  <a:cubicBezTo>
                    <a:pt x="489563" y="342913"/>
                    <a:pt x="487927" y="330549"/>
                    <a:pt x="495300" y="289999"/>
                  </a:cubicBezTo>
                  <a:cubicBezTo>
                    <a:pt x="497617" y="277256"/>
                    <a:pt x="500380" y="264599"/>
                    <a:pt x="502920" y="251899"/>
                  </a:cubicBezTo>
                  <a:cubicBezTo>
                    <a:pt x="500380" y="213799"/>
                    <a:pt x="520150" y="166591"/>
                    <a:pt x="495300" y="137599"/>
                  </a:cubicBezTo>
                  <a:cubicBezTo>
                    <a:pt x="439784" y="72830"/>
                    <a:pt x="414826" y="145776"/>
                    <a:pt x="396240" y="168079"/>
                  </a:cubicBezTo>
                  <a:cubicBezTo>
                    <a:pt x="389341" y="176358"/>
                    <a:pt x="381000" y="183319"/>
                    <a:pt x="373380" y="190939"/>
                  </a:cubicBezTo>
                  <a:cubicBezTo>
                    <a:pt x="345590" y="274309"/>
                    <a:pt x="389911" y="148029"/>
                    <a:pt x="350520" y="236659"/>
                  </a:cubicBezTo>
                  <a:cubicBezTo>
                    <a:pt x="343996" y="251339"/>
                    <a:pt x="342464" y="268011"/>
                    <a:pt x="335280" y="282379"/>
                  </a:cubicBezTo>
                  <a:cubicBezTo>
                    <a:pt x="330200" y="292539"/>
                    <a:pt x="324259" y="302312"/>
                    <a:pt x="320040" y="312859"/>
                  </a:cubicBezTo>
                  <a:lnTo>
                    <a:pt x="297180" y="381439"/>
                  </a:lnTo>
                  <a:cubicBezTo>
                    <a:pt x="294640" y="389059"/>
                    <a:pt x="297180" y="401759"/>
                    <a:pt x="289560" y="404299"/>
                  </a:cubicBezTo>
                  <a:lnTo>
                    <a:pt x="266700" y="411919"/>
                  </a:lnTo>
                  <a:cubicBezTo>
                    <a:pt x="254000" y="409379"/>
                    <a:pt x="239845" y="410725"/>
                    <a:pt x="228600" y="404299"/>
                  </a:cubicBezTo>
                  <a:cubicBezTo>
                    <a:pt x="216435" y="397348"/>
                    <a:pt x="209651" y="370313"/>
                    <a:pt x="205740" y="358579"/>
                  </a:cubicBezTo>
                  <a:cubicBezTo>
                    <a:pt x="215134" y="274033"/>
                    <a:pt x="206087" y="311819"/>
                    <a:pt x="228600" y="244279"/>
                  </a:cubicBezTo>
                  <a:cubicBezTo>
                    <a:pt x="234798" y="225686"/>
                    <a:pt x="236688" y="213331"/>
                    <a:pt x="251460" y="198559"/>
                  </a:cubicBezTo>
                  <a:cubicBezTo>
                    <a:pt x="257936" y="192083"/>
                    <a:pt x="266700" y="188399"/>
                    <a:pt x="274320" y="183319"/>
                  </a:cubicBezTo>
                  <a:cubicBezTo>
                    <a:pt x="343563" y="193211"/>
                    <a:pt x="310621" y="185259"/>
                    <a:pt x="373380" y="206179"/>
                  </a:cubicBezTo>
                  <a:lnTo>
                    <a:pt x="396240" y="213799"/>
                  </a:lnTo>
                  <a:cubicBezTo>
                    <a:pt x="403860" y="208719"/>
                    <a:pt x="417462" y="207569"/>
                    <a:pt x="419100" y="198559"/>
                  </a:cubicBezTo>
                  <a:cubicBezTo>
                    <a:pt x="431739" y="129045"/>
                    <a:pt x="425916" y="134791"/>
                    <a:pt x="388620" y="122359"/>
                  </a:cubicBezTo>
                  <a:cubicBezTo>
                    <a:pt x="351092" y="134868"/>
                    <a:pt x="377033" y="121023"/>
                    <a:pt x="350520" y="152839"/>
                  </a:cubicBezTo>
                  <a:cubicBezTo>
                    <a:pt x="333430" y="173347"/>
                    <a:pt x="323231" y="174235"/>
                    <a:pt x="312420" y="198559"/>
                  </a:cubicBezTo>
                  <a:cubicBezTo>
                    <a:pt x="305896" y="213239"/>
                    <a:pt x="302260" y="229039"/>
                    <a:pt x="297180" y="244279"/>
                  </a:cubicBezTo>
                  <a:cubicBezTo>
                    <a:pt x="294640" y="251899"/>
                    <a:pt x="296243" y="262684"/>
                    <a:pt x="289560" y="267139"/>
                  </a:cubicBezTo>
                  <a:cubicBezTo>
                    <a:pt x="260017" y="286834"/>
                    <a:pt x="275388" y="279483"/>
                    <a:pt x="243840" y="289999"/>
                  </a:cubicBezTo>
                  <a:cubicBezTo>
                    <a:pt x="186552" y="284791"/>
                    <a:pt x="173440" y="287929"/>
                    <a:pt x="129540" y="274759"/>
                  </a:cubicBezTo>
                  <a:cubicBezTo>
                    <a:pt x="114153" y="270143"/>
                    <a:pt x="99060" y="264599"/>
                    <a:pt x="83820" y="259519"/>
                  </a:cubicBezTo>
                  <a:lnTo>
                    <a:pt x="60960" y="251899"/>
                  </a:lnTo>
                  <a:cubicBezTo>
                    <a:pt x="50800" y="236659"/>
                    <a:pt x="26038" y="223948"/>
                    <a:pt x="30480" y="206179"/>
                  </a:cubicBezTo>
                  <a:cubicBezTo>
                    <a:pt x="33020" y="196019"/>
                    <a:pt x="32291" y="184413"/>
                    <a:pt x="38100" y="175699"/>
                  </a:cubicBezTo>
                  <a:cubicBezTo>
                    <a:pt x="43812" y="167131"/>
                    <a:pt x="85761" y="148464"/>
                    <a:pt x="91440" y="145219"/>
                  </a:cubicBezTo>
                  <a:cubicBezTo>
                    <a:pt x="115646" y="131387"/>
                    <a:pt x="110293" y="127732"/>
                    <a:pt x="137160" y="122359"/>
                  </a:cubicBezTo>
                  <a:cubicBezTo>
                    <a:pt x="201676" y="109456"/>
                    <a:pt x="174075" y="120750"/>
                    <a:pt x="228600" y="107119"/>
                  </a:cubicBezTo>
                  <a:cubicBezTo>
                    <a:pt x="236392" y="105171"/>
                    <a:pt x="244276" y="103091"/>
                    <a:pt x="251460" y="99499"/>
                  </a:cubicBezTo>
                  <a:cubicBezTo>
                    <a:pt x="259651" y="95403"/>
                    <a:pt x="266700" y="89339"/>
                    <a:pt x="274320" y="84259"/>
                  </a:cubicBezTo>
                  <a:cubicBezTo>
                    <a:pt x="309255" y="31856"/>
                    <a:pt x="299008" y="55915"/>
                    <a:pt x="312420" y="15679"/>
                  </a:cubicBezTo>
                  <a:cubicBezTo>
                    <a:pt x="304800" y="10599"/>
                    <a:pt x="298626" y="1734"/>
                    <a:pt x="289560" y="439"/>
                  </a:cubicBezTo>
                  <a:cubicBezTo>
                    <a:pt x="257245" y="-4177"/>
                    <a:pt x="237021" y="28516"/>
                    <a:pt x="228600" y="53779"/>
                  </a:cubicBezTo>
                  <a:lnTo>
                    <a:pt x="205740" y="122359"/>
                  </a:lnTo>
                  <a:lnTo>
                    <a:pt x="198120" y="145219"/>
                  </a:lnTo>
                  <a:cubicBezTo>
                    <a:pt x="195580" y="152839"/>
                    <a:pt x="192075" y="160203"/>
                    <a:pt x="190500" y="168079"/>
                  </a:cubicBezTo>
                  <a:lnTo>
                    <a:pt x="182880" y="206179"/>
                  </a:lnTo>
                  <a:cubicBezTo>
                    <a:pt x="185420" y="241739"/>
                    <a:pt x="190500" y="277208"/>
                    <a:pt x="190500" y="312859"/>
                  </a:cubicBezTo>
                  <a:cubicBezTo>
                    <a:pt x="190500" y="333337"/>
                    <a:pt x="188268" y="354062"/>
                    <a:pt x="182880" y="373819"/>
                  </a:cubicBezTo>
                  <a:cubicBezTo>
                    <a:pt x="180470" y="382654"/>
                    <a:pt x="174791" y="390958"/>
                    <a:pt x="167640" y="396679"/>
                  </a:cubicBezTo>
                  <a:cubicBezTo>
                    <a:pt x="161368" y="401697"/>
                    <a:pt x="152719" y="403078"/>
                    <a:pt x="144780" y="404299"/>
                  </a:cubicBezTo>
                  <a:cubicBezTo>
                    <a:pt x="119550" y="408181"/>
                    <a:pt x="93980" y="409379"/>
                    <a:pt x="68580" y="411919"/>
                  </a:cubicBezTo>
                  <a:lnTo>
                    <a:pt x="137160" y="457639"/>
                  </a:lnTo>
                  <a:cubicBezTo>
                    <a:pt x="144780" y="462719"/>
                    <a:pt x="151332" y="469983"/>
                    <a:pt x="160020" y="472879"/>
                  </a:cubicBezTo>
                  <a:lnTo>
                    <a:pt x="205740" y="488119"/>
                  </a:lnTo>
                  <a:cubicBezTo>
                    <a:pt x="213360" y="490659"/>
                    <a:pt x="220568" y="495739"/>
                    <a:pt x="228600" y="495739"/>
                  </a:cubicBezTo>
                  <a:lnTo>
                    <a:pt x="297180" y="495739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ABF8D98C-A18E-6EBB-C712-5598C59C762D}"/>
                </a:ext>
              </a:extLst>
            </p:cNvPr>
            <p:cNvSpPr/>
            <p:nvPr/>
          </p:nvSpPr>
          <p:spPr>
            <a:xfrm rot="18450807">
              <a:off x="4409747" y="3600794"/>
              <a:ext cx="238893" cy="466819"/>
            </a:xfrm>
            <a:custGeom>
              <a:avLst/>
              <a:gdLst>
                <a:gd name="connsiteX0" fmla="*/ 38944 w 391375"/>
                <a:gd name="connsiteY0" fmla="*/ 0 h 1356513"/>
                <a:gd name="connsiteX1" fmla="*/ 391369 w 391375"/>
                <a:gd name="connsiteY1" fmla="*/ 676275 h 1356513"/>
                <a:gd name="connsiteX2" fmla="*/ 48469 w 391375"/>
                <a:gd name="connsiteY2" fmla="*/ 1276350 h 1356513"/>
                <a:gd name="connsiteX3" fmla="*/ 10369 w 391375"/>
                <a:gd name="connsiteY3" fmla="*/ 1333500 h 135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375" h="1356513">
                  <a:moveTo>
                    <a:pt x="38944" y="0"/>
                  </a:moveTo>
                  <a:cubicBezTo>
                    <a:pt x="214363" y="231775"/>
                    <a:pt x="389782" y="463550"/>
                    <a:pt x="391369" y="676275"/>
                  </a:cubicBezTo>
                  <a:cubicBezTo>
                    <a:pt x="392956" y="889000"/>
                    <a:pt x="111969" y="1166812"/>
                    <a:pt x="48469" y="1276350"/>
                  </a:cubicBezTo>
                  <a:cubicBezTo>
                    <a:pt x="-15031" y="1385888"/>
                    <a:pt x="-2331" y="1359694"/>
                    <a:pt x="10369" y="1333500"/>
                  </a:cubicBezTo>
                </a:path>
              </a:pathLst>
            </a:custGeom>
            <a:noFill/>
            <a:ln w="57150">
              <a:solidFill>
                <a:srgbClr val="4682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32291642-E972-5AB6-9FF3-C2E8A29A1E9E}"/>
                </a:ext>
              </a:extLst>
            </p:cNvPr>
            <p:cNvSpPr/>
            <p:nvPr/>
          </p:nvSpPr>
          <p:spPr>
            <a:xfrm flipH="1">
              <a:off x="4383672" y="3595205"/>
              <a:ext cx="239582" cy="429761"/>
            </a:xfrm>
            <a:custGeom>
              <a:avLst/>
              <a:gdLst>
                <a:gd name="connsiteX0" fmla="*/ 38944 w 391375"/>
                <a:gd name="connsiteY0" fmla="*/ 0 h 1356513"/>
                <a:gd name="connsiteX1" fmla="*/ 391369 w 391375"/>
                <a:gd name="connsiteY1" fmla="*/ 676275 h 1356513"/>
                <a:gd name="connsiteX2" fmla="*/ 48469 w 391375"/>
                <a:gd name="connsiteY2" fmla="*/ 1276350 h 1356513"/>
                <a:gd name="connsiteX3" fmla="*/ 10369 w 391375"/>
                <a:gd name="connsiteY3" fmla="*/ 1333500 h 135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1375" h="1356513">
                  <a:moveTo>
                    <a:pt x="38944" y="0"/>
                  </a:moveTo>
                  <a:cubicBezTo>
                    <a:pt x="214363" y="231775"/>
                    <a:pt x="389782" y="463550"/>
                    <a:pt x="391369" y="676275"/>
                  </a:cubicBezTo>
                  <a:cubicBezTo>
                    <a:pt x="392956" y="889000"/>
                    <a:pt x="111969" y="1166812"/>
                    <a:pt x="48469" y="1276350"/>
                  </a:cubicBezTo>
                  <a:cubicBezTo>
                    <a:pt x="-15031" y="1385888"/>
                    <a:pt x="-2331" y="1359694"/>
                    <a:pt x="10369" y="1333500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C3D8573E-1B93-66E5-FADF-CE812C867374}"/>
                </a:ext>
              </a:extLst>
            </p:cNvPr>
            <p:cNvSpPr/>
            <p:nvPr/>
          </p:nvSpPr>
          <p:spPr>
            <a:xfrm rot="4008039">
              <a:off x="4292951" y="3575109"/>
              <a:ext cx="519550" cy="510979"/>
            </a:xfrm>
            <a:custGeom>
              <a:avLst/>
              <a:gdLst>
                <a:gd name="connsiteX0" fmla="*/ 266700 w 519550"/>
                <a:gd name="connsiteY0" fmla="*/ 23299 h 510979"/>
                <a:gd name="connsiteX1" fmla="*/ 114300 w 519550"/>
                <a:gd name="connsiteY1" fmla="*/ 30919 h 510979"/>
                <a:gd name="connsiteX2" fmla="*/ 99060 w 519550"/>
                <a:gd name="connsiteY2" fmla="*/ 53779 h 510979"/>
                <a:gd name="connsiteX3" fmla="*/ 83820 w 519550"/>
                <a:gd name="connsiteY3" fmla="*/ 99499 h 510979"/>
                <a:gd name="connsiteX4" fmla="*/ 106680 w 519550"/>
                <a:gd name="connsiteY4" fmla="*/ 114739 h 510979"/>
                <a:gd name="connsiteX5" fmla="*/ 167640 w 519550"/>
                <a:gd name="connsiteY5" fmla="*/ 129979 h 510979"/>
                <a:gd name="connsiteX6" fmla="*/ 175260 w 519550"/>
                <a:gd name="connsiteY6" fmla="*/ 107119 h 510979"/>
                <a:gd name="connsiteX7" fmla="*/ 182880 w 519550"/>
                <a:gd name="connsiteY7" fmla="*/ 53779 h 510979"/>
                <a:gd name="connsiteX8" fmla="*/ 205740 w 519550"/>
                <a:gd name="connsiteY8" fmla="*/ 46159 h 510979"/>
                <a:gd name="connsiteX9" fmla="*/ 243840 w 519550"/>
                <a:gd name="connsiteY9" fmla="*/ 53779 h 510979"/>
                <a:gd name="connsiteX10" fmla="*/ 266700 w 519550"/>
                <a:gd name="connsiteY10" fmla="*/ 145219 h 510979"/>
                <a:gd name="connsiteX11" fmla="*/ 289560 w 519550"/>
                <a:gd name="connsiteY11" fmla="*/ 152839 h 510979"/>
                <a:gd name="connsiteX12" fmla="*/ 327660 w 519550"/>
                <a:gd name="connsiteY12" fmla="*/ 84259 h 510979"/>
                <a:gd name="connsiteX13" fmla="*/ 281940 w 519550"/>
                <a:gd name="connsiteY13" fmla="*/ 91879 h 510979"/>
                <a:gd name="connsiteX14" fmla="*/ 213360 w 519550"/>
                <a:gd name="connsiteY14" fmla="*/ 129979 h 510979"/>
                <a:gd name="connsiteX15" fmla="*/ 190500 w 519550"/>
                <a:gd name="connsiteY15" fmla="*/ 152839 h 510979"/>
                <a:gd name="connsiteX16" fmla="*/ 152400 w 519550"/>
                <a:gd name="connsiteY16" fmla="*/ 198559 h 510979"/>
                <a:gd name="connsiteX17" fmla="*/ 129540 w 519550"/>
                <a:gd name="connsiteY17" fmla="*/ 206179 h 510979"/>
                <a:gd name="connsiteX18" fmla="*/ 106680 w 519550"/>
                <a:gd name="connsiteY18" fmla="*/ 160459 h 510979"/>
                <a:gd name="connsiteX19" fmla="*/ 114300 w 519550"/>
                <a:gd name="connsiteY19" fmla="*/ 122359 h 510979"/>
                <a:gd name="connsiteX20" fmla="*/ 182880 w 519550"/>
                <a:gd name="connsiteY20" fmla="*/ 129979 h 510979"/>
                <a:gd name="connsiteX21" fmla="*/ 198120 w 519550"/>
                <a:gd name="connsiteY21" fmla="*/ 152839 h 510979"/>
                <a:gd name="connsiteX22" fmla="*/ 190500 w 519550"/>
                <a:gd name="connsiteY22" fmla="*/ 251899 h 510979"/>
                <a:gd name="connsiteX23" fmla="*/ 182880 w 519550"/>
                <a:gd name="connsiteY23" fmla="*/ 274759 h 510979"/>
                <a:gd name="connsiteX24" fmla="*/ 160020 w 519550"/>
                <a:gd name="connsiteY24" fmla="*/ 289999 h 510979"/>
                <a:gd name="connsiteX25" fmla="*/ 91440 w 519550"/>
                <a:gd name="connsiteY25" fmla="*/ 267139 h 510979"/>
                <a:gd name="connsiteX26" fmla="*/ 60960 w 519550"/>
                <a:gd name="connsiteY26" fmla="*/ 221419 h 510979"/>
                <a:gd name="connsiteX27" fmla="*/ 68580 w 519550"/>
                <a:gd name="connsiteY27" fmla="*/ 152839 h 510979"/>
                <a:gd name="connsiteX28" fmla="*/ 114300 w 519550"/>
                <a:gd name="connsiteY28" fmla="*/ 137599 h 510979"/>
                <a:gd name="connsiteX29" fmla="*/ 137160 w 519550"/>
                <a:gd name="connsiteY29" fmla="*/ 129979 h 510979"/>
                <a:gd name="connsiteX30" fmla="*/ 160020 w 519550"/>
                <a:gd name="connsiteY30" fmla="*/ 122359 h 510979"/>
                <a:gd name="connsiteX31" fmla="*/ 251460 w 519550"/>
                <a:gd name="connsiteY31" fmla="*/ 129979 h 510979"/>
                <a:gd name="connsiteX32" fmla="*/ 297180 w 519550"/>
                <a:gd name="connsiteY32" fmla="*/ 145219 h 510979"/>
                <a:gd name="connsiteX33" fmla="*/ 320040 w 519550"/>
                <a:gd name="connsiteY33" fmla="*/ 152839 h 510979"/>
                <a:gd name="connsiteX34" fmla="*/ 365760 w 519550"/>
                <a:gd name="connsiteY34" fmla="*/ 190939 h 510979"/>
                <a:gd name="connsiteX35" fmla="*/ 388620 w 519550"/>
                <a:gd name="connsiteY35" fmla="*/ 213799 h 510979"/>
                <a:gd name="connsiteX36" fmla="*/ 411480 w 519550"/>
                <a:gd name="connsiteY36" fmla="*/ 206179 h 510979"/>
                <a:gd name="connsiteX37" fmla="*/ 426720 w 519550"/>
                <a:gd name="connsiteY37" fmla="*/ 160459 h 510979"/>
                <a:gd name="connsiteX38" fmla="*/ 419100 w 519550"/>
                <a:gd name="connsiteY38" fmla="*/ 129979 h 510979"/>
                <a:gd name="connsiteX39" fmla="*/ 373380 w 519550"/>
                <a:gd name="connsiteY39" fmla="*/ 114739 h 510979"/>
                <a:gd name="connsiteX40" fmla="*/ 327660 w 519550"/>
                <a:gd name="connsiteY40" fmla="*/ 145219 h 510979"/>
                <a:gd name="connsiteX41" fmla="*/ 304800 w 519550"/>
                <a:gd name="connsiteY41" fmla="*/ 160459 h 510979"/>
                <a:gd name="connsiteX42" fmla="*/ 266700 w 519550"/>
                <a:gd name="connsiteY42" fmla="*/ 206179 h 510979"/>
                <a:gd name="connsiteX43" fmla="*/ 259080 w 519550"/>
                <a:gd name="connsiteY43" fmla="*/ 229039 h 510979"/>
                <a:gd name="connsiteX44" fmla="*/ 266700 w 519550"/>
                <a:gd name="connsiteY44" fmla="*/ 267139 h 510979"/>
                <a:gd name="connsiteX45" fmla="*/ 289560 w 519550"/>
                <a:gd name="connsiteY45" fmla="*/ 274759 h 510979"/>
                <a:gd name="connsiteX46" fmla="*/ 320040 w 519550"/>
                <a:gd name="connsiteY46" fmla="*/ 282379 h 510979"/>
                <a:gd name="connsiteX47" fmla="*/ 396240 w 519550"/>
                <a:gd name="connsiteY47" fmla="*/ 229039 h 510979"/>
                <a:gd name="connsiteX48" fmla="*/ 411480 w 519550"/>
                <a:gd name="connsiteY48" fmla="*/ 183319 h 510979"/>
                <a:gd name="connsiteX49" fmla="*/ 403860 w 519550"/>
                <a:gd name="connsiteY49" fmla="*/ 61399 h 510979"/>
                <a:gd name="connsiteX50" fmla="*/ 381000 w 519550"/>
                <a:gd name="connsiteY50" fmla="*/ 38539 h 510979"/>
                <a:gd name="connsiteX51" fmla="*/ 327660 w 519550"/>
                <a:gd name="connsiteY51" fmla="*/ 46159 h 510979"/>
                <a:gd name="connsiteX52" fmla="*/ 266700 w 519550"/>
                <a:gd name="connsiteY52" fmla="*/ 137599 h 510979"/>
                <a:gd name="connsiteX53" fmla="*/ 251460 w 519550"/>
                <a:gd name="connsiteY53" fmla="*/ 160459 h 510979"/>
                <a:gd name="connsiteX54" fmla="*/ 236220 w 519550"/>
                <a:gd name="connsiteY54" fmla="*/ 206179 h 510979"/>
                <a:gd name="connsiteX55" fmla="*/ 220980 w 519550"/>
                <a:gd name="connsiteY55" fmla="*/ 251899 h 510979"/>
                <a:gd name="connsiteX56" fmla="*/ 213360 w 519550"/>
                <a:gd name="connsiteY56" fmla="*/ 274759 h 510979"/>
                <a:gd name="connsiteX57" fmla="*/ 236220 w 519550"/>
                <a:gd name="connsiteY57" fmla="*/ 297619 h 510979"/>
                <a:gd name="connsiteX58" fmla="*/ 320040 w 519550"/>
                <a:gd name="connsiteY58" fmla="*/ 312859 h 510979"/>
                <a:gd name="connsiteX59" fmla="*/ 342900 w 519550"/>
                <a:gd name="connsiteY59" fmla="*/ 320479 h 510979"/>
                <a:gd name="connsiteX60" fmla="*/ 320040 w 519550"/>
                <a:gd name="connsiteY60" fmla="*/ 381439 h 510979"/>
                <a:gd name="connsiteX61" fmla="*/ 297180 w 519550"/>
                <a:gd name="connsiteY61" fmla="*/ 389059 h 510979"/>
                <a:gd name="connsiteX62" fmla="*/ 213360 w 519550"/>
                <a:gd name="connsiteY62" fmla="*/ 381439 h 510979"/>
                <a:gd name="connsiteX63" fmla="*/ 167640 w 519550"/>
                <a:gd name="connsiteY63" fmla="*/ 350959 h 510979"/>
                <a:gd name="connsiteX64" fmla="*/ 152400 w 519550"/>
                <a:gd name="connsiteY64" fmla="*/ 297619 h 510979"/>
                <a:gd name="connsiteX65" fmla="*/ 144780 w 519550"/>
                <a:gd name="connsiteY65" fmla="*/ 244279 h 510979"/>
                <a:gd name="connsiteX66" fmla="*/ 137160 w 519550"/>
                <a:gd name="connsiteY66" fmla="*/ 221419 h 510979"/>
                <a:gd name="connsiteX67" fmla="*/ 114300 w 519550"/>
                <a:gd name="connsiteY67" fmla="*/ 206179 h 510979"/>
                <a:gd name="connsiteX68" fmla="*/ 91440 w 519550"/>
                <a:gd name="connsiteY68" fmla="*/ 213799 h 510979"/>
                <a:gd name="connsiteX69" fmla="*/ 83820 w 519550"/>
                <a:gd name="connsiteY69" fmla="*/ 320479 h 510979"/>
                <a:gd name="connsiteX70" fmla="*/ 129540 w 519550"/>
                <a:gd name="connsiteY70" fmla="*/ 335719 h 510979"/>
                <a:gd name="connsiteX71" fmla="*/ 152400 w 519550"/>
                <a:gd name="connsiteY71" fmla="*/ 343339 h 510979"/>
                <a:gd name="connsiteX72" fmla="*/ 175260 w 519550"/>
                <a:gd name="connsiteY72" fmla="*/ 350959 h 510979"/>
                <a:gd name="connsiteX73" fmla="*/ 236220 w 519550"/>
                <a:gd name="connsiteY73" fmla="*/ 366199 h 510979"/>
                <a:gd name="connsiteX74" fmla="*/ 243840 w 519550"/>
                <a:gd name="connsiteY74" fmla="*/ 457639 h 510979"/>
                <a:gd name="connsiteX75" fmla="*/ 220980 w 519550"/>
                <a:gd name="connsiteY75" fmla="*/ 472879 h 510979"/>
                <a:gd name="connsiteX76" fmla="*/ 167640 w 519550"/>
                <a:gd name="connsiteY76" fmla="*/ 465259 h 510979"/>
                <a:gd name="connsiteX77" fmla="*/ 144780 w 519550"/>
                <a:gd name="connsiteY77" fmla="*/ 457639 h 510979"/>
                <a:gd name="connsiteX78" fmla="*/ 129540 w 519550"/>
                <a:gd name="connsiteY78" fmla="*/ 411919 h 510979"/>
                <a:gd name="connsiteX79" fmla="*/ 121920 w 519550"/>
                <a:gd name="connsiteY79" fmla="*/ 389059 h 510979"/>
                <a:gd name="connsiteX80" fmla="*/ 114300 w 519550"/>
                <a:gd name="connsiteY80" fmla="*/ 350959 h 510979"/>
                <a:gd name="connsiteX81" fmla="*/ 99060 w 519550"/>
                <a:gd name="connsiteY81" fmla="*/ 328099 h 510979"/>
                <a:gd name="connsiteX82" fmla="*/ 53340 w 519550"/>
                <a:gd name="connsiteY82" fmla="*/ 289999 h 510979"/>
                <a:gd name="connsiteX83" fmla="*/ 30480 w 519550"/>
                <a:gd name="connsiteY83" fmla="*/ 297619 h 510979"/>
                <a:gd name="connsiteX84" fmla="*/ 15240 w 519550"/>
                <a:gd name="connsiteY84" fmla="*/ 328099 h 510979"/>
                <a:gd name="connsiteX85" fmla="*/ 0 w 519550"/>
                <a:gd name="connsiteY85" fmla="*/ 350959 h 510979"/>
                <a:gd name="connsiteX86" fmla="*/ 7620 w 519550"/>
                <a:gd name="connsiteY86" fmla="*/ 389059 h 510979"/>
                <a:gd name="connsiteX87" fmla="*/ 76200 w 519550"/>
                <a:gd name="connsiteY87" fmla="*/ 411919 h 510979"/>
                <a:gd name="connsiteX88" fmla="*/ 121920 w 519550"/>
                <a:gd name="connsiteY88" fmla="*/ 442399 h 510979"/>
                <a:gd name="connsiteX89" fmla="*/ 144780 w 519550"/>
                <a:gd name="connsiteY89" fmla="*/ 457639 h 510979"/>
                <a:gd name="connsiteX90" fmla="*/ 152400 w 519550"/>
                <a:gd name="connsiteY90" fmla="*/ 503359 h 510979"/>
                <a:gd name="connsiteX91" fmla="*/ 175260 w 519550"/>
                <a:gd name="connsiteY91" fmla="*/ 510979 h 510979"/>
                <a:gd name="connsiteX92" fmla="*/ 236220 w 519550"/>
                <a:gd name="connsiteY92" fmla="*/ 503359 h 510979"/>
                <a:gd name="connsiteX93" fmla="*/ 243840 w 519550"/>
                <a:gd name="connsiteY93" fmla="*/ 480499 h 510979"/>
                <a:gd name="connsiteX94" fmla="*/ 236220 w 519550"/>
                <a:gd name="connsiteY94" fmla="*/ 381439 h 510979"/>
                <a:gd name="connsiteX95" fmla="*/ 228600 w 519550"/>
                <a:gd name="connsiteY95" fmla="*/ 358579 h 510979"/>
                <a:gd name="connsiteX96" fmla="*/ 190500 w 519550"/>
                <a:gd name="connsiteY96" fmla="*/ 320479 h 510979"/>
                <a:gd name="connsiteX97" fmla="*/ 160020 w 519550"/>
                <a:gd name="connsiteY97" fmla="*/ 312859 h 510979"/>
                <a:gd name="connsiteX98" fmla="*/ 137160 w 519550"/>
                <a:gd name="connsiteY98" fmla="*/ 305239 h 510979"/>
                <a:gd name="connsiteX99" fmla="*/ 76200 w 519550"/>
                <a:gd name="connsiteY99" fmla="*/ 289999 h 510979"/>
                <a:gd name="connsiteX100" fmla="*/ 53340 w 519550"/>
                <a:gd name="connsiteY100" fmla="*/ 244279 h 510979"/>
                <a:gd name="connsiteX101" fmla="*/ 60960 w 519550"/>
                <a:gd name="connsiteY101" fmla="*/ 198559 h 510979"/>
                <a:gd name="connsiteX102" fmla="*/ 91440 w 519550"/>
                <a:gd name="connsiteY102" fmla="*/ 168079 h 510979"/>
                <a:gd name="connsiteX103" fmla="*/ 137160 w 519550"/>
                <a:gd name="connsiteY103" fmla="*/ 152839 h 510979"/>
                <a:gd name="connsiteX104" fmla="*/ 190500 w 519550"/>
                <a:gd name="connsiteY104" fmla="*/ 137599 h 510979"/>
                <a:gd name="connsiteX105" fmla="*/ 259080 w 519550"/>
                <a:gd name="connsiteY105" fmla="*/ 145219 h 510979"/>
                <a:gd name="connsiteX106" fmla="*/ 281940 w 519550"/>
                <a:gd name="connsiteY106" fmla="*/ 160459 h 510979"/>
                <a:gd name="connsiteX107" fmla="*/ 312420 w 519550"/>
                <a:gd name="connsiteY107" fmla="*/ 175699 h 510979"/>
                <a:gd name="connsiteX108" fmla="*/ 358140 w 519550"/>
                <a:gd name="connsiteY108" fmla="*/ 206179 h 510979"/>
                <a:gd name="connsiteX109" fmla="*/ 381000 w 519550"/>
                <a:gd name="connsiteY109" fmla="*/ 213799 h 510979"/>
                <a:gd name="connsiteX110" fmla="*/ 426720 w 519550"/>
                <a:gd name="connsiteY110" fmla="*/ 244279 h 510979"/>
                <a:gd name="connsiteX111" fmla="*/ 449580 w 519550"/>
                <a:gd name="connsiteY111" fmla="*/ 259519 h 510979"/>
                <a:gd name="connsiteX112" fmla="*/ 457200 w 519550"/>
                <a:gd name="connsiteY112" fmla="*/ 137599 h 510979"/>
                <a:gd name="connsiteX113" fmla="*/ 434340 w 519550"/>
                <a:gd name="connsiteY113" fmla="*/ 129979 h 510979"/>
                <a:gd name="connsiteX114" fmla="*/ 403860 w 519550"/>
                <a:gd name="connsiteY114" fmla="*/ 137599 h 510979"/>
                <a:gd name="connsiteX115" fmla="*/ 434340 w 519550"/>
                <a:gd name="connsiteY115" fmla="*/ 183319 h 510979"/>
                <a:gd name="connsiteX116" fmla="*/ 449580 w 519550"/>
                <a:gd name="connsiteY116" fmla="*/ 206179 h 510979"/>
                <a:gd name="connsiteX117" fmla="*/ 495300 w 519550"/>
                <a:gd name="connsiteY117" fmla="*/ 236659 h 510979"/>
                <a:gd name="connsiteX118" fmla="*/ 510540 w 519550"/>
                <a:gd name="connsiteY118" fmla="*/ 259519 h 510979"/>
                <a:gd name="connsiteX119" fmla="*/ 510540 w 519550"/>
                <a:gd name="connsiteY119" fmla="*/ 328099 h 510979"/>
                <a:gd name="connsiteX120" fmla="*/ 480060 w 519550"/>
                <a:gd name="connsiteY120" fmla="*/ 335719 h 510979"/>
                <a:gd name="connsiteX121" fmla="*/ 396240 w 519550"/>
                <a:gd name="connsiteY121" fmla="*/ 312859 h 510979"/>
                <a:gd name="connsiteX122" fmla="*/ 365760 w 519550"/>
                <a:gd name="connsiteY122" fmla="*/ 267139 h 510979"/>
                <a:gd name="connsiteX123" fmla="*/ 373380 w 519550"/>
                <a:gd name="connsiteY123" fmla="*/ 244279 h 510979"/>
                <a:gd name="connsiteX124" fmla="*/ 434340 w 519550"/>
                <a:gd name="connsiteY124" fmla="*/ 259519 h 510979"/>
                <a:gd name="connsiteX125" fmla="*/ 441960 w 519550"/>
                <a:gd name="connsiteY125" fmla="*/ 282379 h 510979"/>
                <a:gd name="connsiteX126" fmla="*/ 388620 w 519550"/>
                <a:gd name="connsiteY126" fmla="*/ 350959 h 510979"/>
                <a:gd name="connsiteX127" fmla="*/ 335280 w 519550"/>
                <a:gd name="connsiteY127" fmla="*/ 411919 h 510979"/>
                <a:gd name="connsiteX128" fmla="*/ 312420 w 519550"/>
                <a:gd name="connsiteY128" fmla="*/ 457639 h 510979"/>
                <a:gd name="connsiteX129" fmla="*/ 335280 w 519550"/>
                <a:gd name="connsiteY129" fmla="*/ 472879 h 510979"/>
                <a:gd name="connsiteX130" fmla="*/ 381000 w 519550"/>
                <a:gd name="connsiteY130" fmla="*/ 488119 h 510979"/>
                <a:gd name="connsiteX131" fmla="*/ 403860 w 519550"/>
                <a:gd name="connsiteY131" fmla="*/ 480499 h 510979"/>
                <a:gd name="connsiteX132" fmla="*/ 419100 w 519550"/>
                <a:gd name="connsiteY132" fmla="*/ 419539 h 510979"/>
                <a:gd name="connsiteX133" fmla="*/ 426720 w 519550"/>
                <a:gd name="connsiteY133" fmla="*/ 396679 h 510979"/>
                <a:gd name="connsiteX134" fmla="*/ 403860 w 519550"/>
                <a:gd name="connsiteY134" fmla="*/ 312859 h 510979"/>
                <a:gd name="connsiteX135" fmla="*/ 381000 w 519550"/>
                <a:gd name="connsiteY135" fmla="*/ 297619 h 510979"/>
                <a:gd name="connsiteX136" fmla="*/ 335280 w 519550"/>
                <a:gd name="connsiteY136" fmla="*/ 282379 h 510979"/>
                <a:gd name="connsiteX137" fmla="*/ 312420 w 519550"/>
                <a:gd name="connsiteY137" fmla="*/ 305239 h 510979"/>
                <a:gd name="connsiteX138" fmla="*/ 304800 w 519550"/>
                <a:gd name="connsiteY138" fmla="*/ 343339 h 510979"/>
                <a:gd name="connsiteX139" fmla="*/ 289560 w 519550"/>
                <a:gd name="connsiteY139" fmla="*/ 389059 h 510979"/>
                <a:gd name="connsiteX140" fmla="*/ 281940 w 519550"/>
                <a:gd name="connsiteY140" fmla="*/ 419539 h 510979"/>
                <a:gd name="connsiteX141" fmla="*/ 289560 w 519550"/>
                <a:gd name="connsiteY141" fmla="*/ 457639 h 510979"/>
                <a:gd name="connsiteX142" fmla="*/ 198120 w 519550"/>
                <a:gd name="connsiteY142" fmla="*/ 472879 h 510979"/>
                <a:gd name="connsiteX143" fmla="*/ 175260 w 519550"/>
                <a:gd name="connsiteY143" fmla="*/ 457639 h 510979"/>
                <a:gd name="connsiteX144" fmla="*/ 167640 w 519550"/>
                <a:gd name="connsiteY144" fmla="*/ 343339 h 510979"/>
                <a:gd name="connsiteX145" fmla="*/ 182880 w 519550"/>
                <a:gd name="connsiteY145" fmla="*/ 320479 h 510979"/>
                <a:gd name="connsiteX146" fmla="*/ 266700 w 519550"/>
                <a:gd name="connsiteY146" fmla="*/ 335719 h 510979"/>
                <a:gd name="connsiteX147" fmla="*/ 312420 w 519550"/>
                <a:gd name="connsiteY147" fmla="*/ 366199 h 510979"/>
                <a:gd name="connsiteX148" fmla="*/ 335280 w 519550"/>
                <a:gd name="connsiteY148" fmla="*/ 381439 h 510979"/>
                <a:gd name="connsiteX149" fmla="*/ 373380 w 519550"/>
                <a:gd name="connsiteY149" fmla="*/ 419539 h 510979"/>
                <a:gd name="connsiteX150" fmla="*/ 396240 w 519550"/>
                <a:gd name="connsiteY150" fmla="*/ 442399 h 510979"/>
                <a:gd name="connsiteX151" fmla="*/ 441960 w 519550"/>
                <a:gd name="connsiteY151" fmla="*/ 457639 h 510979"/>
                <a:gd name="connsiteX152" fmla="*/ 472440 w 519550"/>
                <a:gd name="connsiteY152" fmla="*/ 450019 h 510979"/>
                <a:gd name="connsiteX153" fmla="*/ 441960 w 519550"/>
                <a:gd name="connsiteY153" fmla="*/ 343339 h 510979"/>
                <a:gd name="connsiteX154" fmla="*/ 434340 w 519550"/>
                <a:gd name="connsiteY154" fmla="*/ 396679 h 510979"/>
                <a:gd name="connsiteX155" fmla="*/ 457200 w 519550"/>
                <a:gd name="connsiteY155" fmla="*/ 404299 h 510979"/>
                <a:gd name="connsiteX156" fmla="*/ 472440 w 519550"/>
                <a:gd name="connsiteY156" fmla="*/ 381439 h 510979"/>
                <a:gd name="connsiteX157" fmla="*/ 495300 w 519550"/>
                <a:gd name="connsiteY157" fmla="*/ 289999 h 510979"/>
                <a:gd name="connsiteX158" fmla="*/ 502920 w 519550"/>
                <a:gd name="connsiteY158" fmla="*/ 251899 h 510979"/>
                <a:gd name="connsiteX159" fmla="*/ 495300 w 519550"/>
                <a:gd name="connsiteY159" fmla="*/ 137599 h 510979"/>
                <a:gd name="connsiteX160" fmla="*/ 396240 w 519550"/>
                <a:gd name="connsiteY160" fmla="*/ 168079 h 510979"/>
                <a:gd name="connsiteX161" fmla="*/ 373380 w 519550"/>
                <a:gd name="connsiteY161" fmla="*/ 190939 h 510979"/>
                <a:gd name="connsiteX162" fmla="*/ 350520 w 519550"/>
                <a:gd name="connsiteY162" fmla="*/ 236659 h 510979"/>
                <a:gd name="connsiteX163" fmla="*/ 335280 w 519550"/>
                <a:gd name="connsiteY163" fmla="*/ 282379 h 510979"/>
                <a:gd name="connsiteX164" fmla="*/ 320040 w 519550"/>
                <a:gd name="connsiteY164" fmla="*/ 312859 h 510979"/>
                <a:gd name="connsiteX165" fmla="*/ 297180 w 519550"/>
                <a:gd name="connsiteY165" fmla="*/ 381439 h 510979"/>
                <a:gd name="connsiteX166" fmla="*/ 289560 w 519550"/>
                <a:gd name="connsiteY166" fmla="*/ 404299 h 510979"/>
                <a:gd name="connsiteX167" fmla="*/ 266700 w 519550"/>
                <a:gd name="connsiteY167" fmla="*/ 411919 h 510979"/>
                <a:gd name="connsiteX168" fmla="*/ 228600 w 519550"/>
                <a:gd name="connsiteY168" fmla="*/ 404299 h 510979"/>
                <a:gd name="connsiteX169" fmla="*/ 205740 w 519550"/>
                <a:gd name="connsiteY169" fmla="*/ 358579 h 510979"/>
                <a:gd name="connsiteX170" fmla="*/ 228600 w 519550"/>
                <a:gd name="connsiteY170" fmla="*/ 244279 h 510979"/>
                <a:gd name="connsiteX171" fmla="*/ 251460 w 519550"/>
                <a:gd name="connsiteY171" fmla="*/ 198559 h 510979"/>
                <a:gd name="connsiteX172" fmla="*/ 274320 w 519550"/>
                <a:gd name="connsiteY172" fmla="*/ 183319 h 510979"/>
                <a:gd name="connsiteX173" fmla="*/ 373380 w 519550"/>
                <a:gd name="connsiteY173" fmla="*/ 206179 h 510979"/>
                <a:gd name="connsiteX174" fmla="*/ 396240 w 519550"/>
                <a:gd name="connsiteY174" fmla="*/ 213799 h 510979"/>
                <a:gd name="connsiteX175" fmla="*/ 419100 w 519550"/>
                <a:gd name="connsiteY175" fmla="*/ 198559 h 510979"/>
                <a:gd name="connsiteX176" fmla="*/ 388620 w 519550"/>
                <a:gd name="connsiteY176" fmla="*/ 122359 h 510979"/>
                <a:gd name="connsiteX177" fmla="*/ 350520 w 519550"/>
                <a:gd name="connsiteY177" fmla="*/ 152839 h 510979"/>
                <a:gd name="connsiteX178" fmla="*/ 312420 w 519550"/>
                <a:gd name="connsiteY178" fmla="*/ 198559 h 510979"/>
                <a:gd name="connsiteX179" fmla="*/ 297180 w 519550"/>
                <a:gd name="connsiteY179" fmla="*/ 244279 h 510979"/>
                <a:gd name="connsiteX180" fmla="*/ 289560 w 519550"/>
                <a:gd name="connsiteY180" fmla="*/ 267139 h 510979"/>
                <a:gd name="connsiteX181" fmla="*/ 243840 w 519550"/>
                <a:gd name="connsiteY181" fmla="*/ 289999 h 510979"/>
                <a:gd name="connsiteX182" fmla="*/ 129540 w 519550"/>
                <a:gd name="connsiteY182" fmla="*/ 274759 h 510979"/>
                <a:gd name="connsiteX183" fmla="*/ 83820 w 519550"/>
                <a:gd name="connsiteY183" fmla="*/ 259519 h 510979"/>
                <a:gd name="connsiteX184" fmla="*/ 60960 w 519550"/>
                <a:gd name="connsiteY184" fmla="*/ 251899 h 510979"/>
                <a:gd name="connsiteX185" fmla="*/ 30480 w 519550"/>
                <a:gd name="connsiteY185" fmla="*/ 206179 h 510979"/>
                <a:gd name="connsiteX186" fmla="*/ 38100 w 519550"/>
                <a:gd name="connsiteY186" fmla="*/ 175699 h 510979"/>
                <a:gd name="connsiteX187" fmla="*/ 91440 w 519550"/>
                <a:gd name="connsiteY187" fmla="*/ 145219 h 510979"/>
                <a:gd name="connsiteX188" fmla="*/ 137160 w 519550"/>
                <a:gd name="connsiteY188" fmla="*/ 122359 h 510979"/>
                <a:gd name="connsiteX189" fmla="*/ 228600 w 519550"/>
                <a:gd name="connsiteY189" fmla="*/ 107119 h 510979"/>
                <a:gd name="connsiteX190" fmla="*/ 251460 w 519550"/>
                <a:gd name="connsiteY190" fmla="*/ 99499 h 510979"/>
                <a:gd name="connsiteX191" fmla="*/ 274320 w 519550"/>
                <a:gd name="connsiteY191" fmla="*/ 84259 h 510979"/>
                <a:gd name="connsiteX192" fmla="*/ 312420 w 519550"/>
                <a:gd name="connsiteY192" fmla="*/ 15679 h 510979"/>
                <a:gd name="connsiteX193" fmla="*/ 289560 w 519550"/>
                <a:gd name="connsiteY193" fmla="*/ 439 h 510979"/>
                <a:gd name="connsiteX194" fmla="*/ 228600 w 519550"/>
                <a:gd name="connsiteY194" fmla="*/ 53779 h 510979"/>
                <a:gd name="connsiteX195" fmla="*/ 205740 w 519550"/>
                <a:gd name="connsiteY195" fmla="*/ 122359 h 510979"/>
                <a:gd name="connsiteX196" fmla="*/ 198120 w 519550"/>
                <a:gd name="connsiteY196" fmla="*/ 145219 h 510979"/>
                <a:gd name="connsiteX197" fmla="*/ 190500 w 519550"/>
                <a:gd name="connsiteY197" fmla="*/ 168079 h 510979"/>
                <a:gd name="connsiteX198" fmla="*/ 182880 w 519550"/>
                <a:gd name="connsiteY198" fmla="*/ 206179 h 510979"/>
                <a:gd name="connsiteX199" fmla="*/ 190500 w 519550"/>
                <a:gd name="connsiteY199" fmla="*/ 312859 h 510979"/>
                <a:gd name="connsiteX200" fmla="*/ 182880 w 519550"/>
                <a:gd name="connsiteY200" fmla="*/ 373819 h 510979"/>
                <a:gd name="connsiteX201" fmla="*/ 167640 w 519550"/>
                <a:gd name="connsiteY201" fmla="*/ 396679 h 510979"/>
                <a:gd name="connsiteX202" fmla="*/ 144780 w 519550"/>
                <a:gd name="connsiteY202" fmla="*/ 404299 h 510979"/>
                <a:gd name="connsiteX203" fmla="*/ 68580 w 519550"/>
                <a:gd name="connsiteY203" fmla="*/ 411919 h 510979"/>
                <a:gd name="connsiteX204" fmla="*/ 137160 w 519550"/>
                <a:gd name="connsiteY204" fmla="*/ 457639 h 510979"/>
                <a:gd name="connsiteX205" fmla="*/ 160020 w 519550"/>
                <a:gd name="connsiteY205" fmla="*/ 472879 h 510979"/>
                <a:gd name="connsiteX206" fmla="*/ 205740 w 519550"/>
                <a:gd name="connsiteY206" fmla="*/ 488119 h 510979"/>
                <a:gd name="connsiteX207" fmla="*/ 228600 w 519550"/>
                <a:gd name="connsiteY207" fmla="*/ 495739 h 510979"/>
                <a:gd name="connsiteX208" fmla="*/ 297180 w 519550"/>
                <a:gd name="connsiteY208" fmla="*/ 495739 h 51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</a:cxnLst>
              <a:rect l="l" t="t" r="r" b="b"/>
              <a:pathLst>
                <a:path w="519550" h="510979">
                  <a:moveTo>
                    <a:pt x="266700" y="23299"/>
                  </a:moveTo>
                  <a:cubicBezTo>
                    <a:pt x="215900" y="25839"/>
                    <a:pt x="164343" y="21820"/>
                    <a:pt x="114300" y="30919"/>
                  </a:cubicBezTo>
                  <a:cubicBezTo>
                    <a:pt x="105290" y="32557"/>
                    <a:pt x="102779" y="45410"/>
                    <a:pt x="99060" y="53779"/>
                  </a:cubicBezTo>
                  <a:cubicBezTo>
                    <a:pt x="92536" y="68459"/>
                    <a:pt x="83820" y="99499"/>
                    <a:pt x="83820" y="99499"/>
                  </a:cubicBezTo>
                  <a:cubicBezTo>
                    <a:pt x="91440" y="104579"/>
                    <a:pt x="98489" y="110643"/>
                    <a:pt x="106680" y="114739"/>
                  </a:cubicBezTo>
                  <a:cubicBezTo>
                    <a:pt x="122301" y="122549"/>
                    <a:pt x="153149" y="127081"/>
                    <a:pt x="167640" y="129979"/>
                  </a:cubicBezTo>
                  <a:cubicBezTo>
                    <a:pt x="170180" y="122359"/>
                    <a:pt x="173685" y="114995"/>
                    <a:pt x="175260" y="107119"/>
                  </a:cubicBezTo>
                  <a:cubicBezTo>
                    <a:pt x="178782" y="89507"/>
                    <a:pt x="174848" y="69843"/>
                    <a:pt x="182880" y="53779"/>
                  </a:cubicBezTo>
                  <a:cubicBezTo>
                    <a:pt x="186472" y="46595"/>
                    <a:pt x="198120" y="48699"/>
                    <a:pt x="205740" y="46159"/>
                  </a:cubicBezTo>
                  <a:cubicBezTo>
                    <a:pt x="218440" y="48699"/>
                    <a:pt x="232595" y="47353"/>
                    <a:pt x="243840" y="53779"/>
                  </a:cubicBezTo>
                  <a:cubicBezTo>
                    <a:pt x="269941" y="68694"/>
                    <a:pt x="262835" y="135556"/>
                    <a:pt x="266700" y="145219"/>
                  </a:cubicBezTo>
                  <a:cubicBezTo>
                    <a:pt x="269683" y="152677"/>
                    <a:pt x="281940" y="150299"/>
                    <a:pt x="289560" y="152839"/>
                  </a:cubicBezTo>
                  <a:cubicBezTo>
                    <a:pt x="312310" y="149047"/>
                    <a:pt x="394415" y="151014"/>
                    <a:pt x="327660" y="84259"/>
                  </a:cubicBezTo>
                  <a:cubicBezTo>
                    <a:pt x="316735" y="73334"/>
                    <a:pt x="297022" y="88527"/>
                    <a:pt x="281940" y="91879"/>
                  </a:cubicBezTo>
                  <a:cubicBezTo>
                    <a:pt x="257300" y="97354"/>
                    <a:pt x="230197" y="113142"/>
                    <a:pt x="213360" y="129979"/>
                  </a:cubicBezTo>
                  <a:cubicBezTo>
                    <a:pt x="205740" y="137599"/>
                    <a:pt x="197399" y="144560"/>
                    <a:pt x="190500" y="152839"/>
                  </a:cubicBezTo>
                  <a:cubicBezTo>
                    <a:pt x="172929" y="173924"/>
                    <a:pt x="177445" y="181863"/>
                    <a:pt x="152400" y="198559"/>
                  </a:cubicBezTo>
                  <a:cubicBezTo>
                    <a:pt x="145717" y="203014"/>
                    <a:pt x="137160" y="203639"/>
                    <a:pt x="129540" y="206179"/>
                  </a:cubicBezTo>
                  <a:cubicBezTo>
                    <a:pt x="121835" y="194621"/>
                    <a:pt x="106680" y="176233"/>
                    <a:pt x="106680" y="160459"/>
                  </a:cubicBezTo>
                  <a:cubicBezTo>
                    <a:pt x="106680" y="147507"/>
                    <a:pt x="111760" y="135059"/>
                    <a:pt x="114300" y="122359"/>
                  </a:cubicBezTo>
                  <a:cubicBezTo>
                    <a:pt x="137160" y="124899"/>
                    <a:pt x="161264" y="122119"/>
                    <a:pt x="182880" y="129979"/>
                  </a:cubicBezTo>
                  <a:cubicBezTo>
                    <a:pt x="191487" y="133109"/>
                    <a:pt x="197549" y="143699"/>
                    <a:pt x="198120" y="152839"/>
                  </a:cubicBezTo>
                  <a:cubicBezTo>
                    <a:pt x="200186" y="185892"/>
                    <a:pt x="194608" y="219037"/>
                    <a:pt x="190500" y="251899"/>
                  </a:cubicBezTo>
                  <a:cubicBezTo>
                    <a:pt x="189504" y="259869"/>
                    <a:pt x="187898" y="268487"/>
                    <a:pt x="182880" y="274759"/>
                  </a:cubicBezTo>
                  <a:cubicBezTo>
                    <a:pt x="177159" y="281910"/>
                    <a:pt x="167640" y="284919"/>
                    <a:pt x="160020" y="289999"/>
                  </a:cubicBezTo>
                  <a:cubicBezTo>
                    <a:pt x="134659" y="285772"/>
                    <a:pt x="109733" y="288046"/>
                    <a:pt x="91440" y="267139"/>
                  </a:cubicBezTo>
                  <a:cubicBezTo>
                    <a:pt x="79379" y="253355"/>
                    <a:pt x="60960" y="221419"/>
                    <a:pt x="60960" y="221419"/>
                  </a:cubicBezTo>
                  <a:cubicBezTo>
                    <a:pt x="63500" y="198559"/>
                    <a:pt x="56231" y="172244"/>
                    <a:pt x="68580" y="152839"/>
                  </a:cubicBezTo>
                  <a:cubicBezTo>
                    <a:pt x="77205" y="139286"/>
                    <a:pt x="99060" y="142679"/>
                    <a:pt x="114300" y="137599"/>
                  </a:cubicBezTo>
                  <a:lnTo>
                    <a:pt x="137160" y="129979"/>
                  </a:lnTo>
                  <a:lnTo>
                    <a:pt x="160020" y="122359"/>
                  </a:lnTo>
                  <a:cubicBezTo>
                    <a:pt x="190500" y="124899"/>
                    <a:pt x="221291" y="124951"/>
                    <a:pt x="251460" y="129979"/>
                  </a:cubicBezTo>
                  <a:cubicBezTo>
                    <a:pt x="267306" y="132620"/>
                    <a:pt x="281940" y="140139"/>
                    <a:pt x="297180" y="145219"/>
                  </a:cubicBezTo>
                  <a:lnTo>
                    <a:pt x="320040" y="152839"/>
                  </a:lnTo>
                  <a:cubicBezTo>
                    <a:pt x="386826" y="219625"/>
                    <a:pt x="302107" y="137895"/>
                    <a:pt x="365760" y="190939"/>
                  </a:cubicBezTo>
                  <a:cubicBezTo>
                    <a:pt x="374039" y="197838"/>
                    <a:pt x="381000" y="206179"/>
                    <a:pt x="388620" y="213799"/>
                  </a:cubicBezTo>
                  <a:cubicBezTo>
                    <a:pt x="396240" y="211259"/>
                    <a:pt x="406811" y="212715"/>
                    <a:pt x="411480" y="206179"/>
                  </a:cubicBezTo>
                  <a:cubicBezTo>
                    <a:pt x="420817" y="193107"/>
                    <a:pt x="426720" y="160459"/>
                    <a:pt x="426720" y="160459"/>
                  </a:cubicBezTo>
                  <a:cubicBezTo>
                    <a:pt x="424180" y="150299"/>
                    <a:pt x="427051" y="136795"/>
                    <a:pt x="419100" y="129979"/>
                  </a:cubicBezTo>
                  <a:cubicBezTo>
                    <a:pt x="406903" y="119524"/>
                    <a:pt x="373380" y="114739"/>
                    <a:pt x="373380" y="114739"/>
                  </a:cubicBezTo>
                  <a:lnTo>
                    <a:pt x="327660" y="145219"/>
                  </a:lnTo>
                  <a:cubicBezTo>
                    <a:pt x="320040" y="150299"/>
                    <a:pt x="311276" y="153983"/>
                    <a:pt x="304800" y="160459"/>
                  </a:cubicBezTo>
                  <a:cubicBezTo>
                    <a:pt x="287948" y="177311"/>
                    <a:pt x="277309" y="184961"/>
                    <a:pt x="266700" y="206179"/>
                  </a:cubicBezTo>
                  <a:cubicBezTo>
                    <a:pt x="263108" y="213363"/>
                    <a:pt x="261620" y="221419"/>
                    <a:pt x="259080" y="229039"/>
                  </a:cubicBezTo>
                  <a:cubicBezTo>
                    <a:pt x="261620" y="241739"/>
                    <a:pt x="259516" y="256363"/>
                    <a:pt x="266700" y="267139"/>
                  </a:cubicBezTo>
                  <a:cubicBezTo>
                    <a:pt x="271155" y="273822"/>
                    <a:pt x="281837" y="272552"/>
                    <a:pt x="289560" y="274759"/>
                  </a:cubicBezTo>
                  <a:cubicBezTo>
                    <a:pt x="299630" y="277636"/>
                    <a:pt x="309880" y="279839"/>
                    <a:pt x="320040" y="282379"/>
                  </a:cubicBezTo>
                  <a:cubicBezTo>
                    <a:pt x="366388" y="274654"/>
                    <a:pt x="377863" y="284169"/>
                    <a:pt x="396240" y="229039"/>
                  </a:cubicBezTo>
                  <a:lnTo>
                    <a:pt x="411480" y="183319"/>
                  </a:lnTo>
                  <a:cubicBezTo>
                    <a:pt x="408940" y="142679"/>
                    <a:pt x="412249" y="101245"/>
                    <a:pt x="403860" y="61399"/>
                  </a:cubicBezTo>
                  <a:cubicBezTo>
                    <a:pt x="401640" y="50854"/>
                    <a:pt x="391567" y="40652"/>
                    <a:pt x="381000" y="38539"/>
                  </a:cubicBezTo>
                  <a:cubicBezTo>
                    <a:pt x="363388" y="35017"/>
                    <a:pt x="345440" y="43619"/>
                    <a:pt x="327660" y="46159"/>
                  </a:cubicBezTo>
                  <a:lnTo>
                    <a:pt x="266700" y="137599"/>
                  </a:lnTo>
                  <a:cubicBezTo>
                    <a:pt x="261620" y="145219"/>
                    <a:pt x="254356" y="151771"/>
                    <a:pt x="251460" y="160459"/>
                  </a:cubicBezTo>
                  <a:lnTo>
                    <a:pt x="236220" y="206179"/>
                  </a:lnTo>
                  <a:lnTo>
                    <a:pt x="220980" y="251899"/>
                  </a:lnTo>
                  <a:lnTo>
                    <a:pt x="213360" y="274759"/>
                  </a:lnTo>
                  <a:cubicBezTo>
                    <a:pt x="220980" y="282379"/>
                    <a:pt x="226864" y="292272"/>
                    <a:pt x="236220" y="297619"/>
                  </a:cubicBezTo>
                  <a:cubicBezTo>
                    <a:pt x="248196" y="304462"/>
                    <a:pt x="317949" y="312560"/>
                    <a:pt x="320040" y="312859"/>
                  </a:cubicBezTo>
                  <a:cubicBezTo>
                    <a:pt x="327660" y="315399"/>
                    <a:pt x="340360" y="312859"/>
                    <a:pt x="342900" y="320479"/>
                  </a:cubicBezTo>
                  <a:cubicBezTo>
                    <a:pt x="347465" y="334175"/>
                    <a:pt x="332578" y="371409"/>
                    <a:pt x="320040" y="381439"/>
                  </a:cubicBezTo>
                  <a:cubicBezTo>
                    <a:pt x="313768" y="386457"/>
                    <a:pt x="304800" y="386519"/>
                    <a:pt x="297180" y="389059"/>
                  </a:cubicBezTo>
                  <a:cubicBezTo>
                    <a:pt x="269240" y="386519"/>
                    <a:pt x="240275" y="389355"/>
                    <a:pt x="213360" y="381439"/>
                  </a:cubicBezTo>
                  <a:cubicBezTo>
                    <a:pt x="195788" y="376271"/>
                    <a:pt x="167640" y="350959"/>
                    <a:pt x="167640" y="350959"/>
                  </a:cubicBezTo>
                  <a:cubicBezTo>
                    <a:pt x="161111" y="331373"/>
                    <a:pt x="156227" y="318669"/>
                    <a:pt x="152400" y="297619"/>
                  </a:cubicBezTo>
                  <a:cubicBezTo>
                    <a:pt x="149187" y="279948"/>
                    <a:pt x="148302" y="261891"/>
                    <a:pt x="144780" y="244279"/>
                  </a:cubicBezTo>
                  <a:cubicBezTo>
                    <a:pt x="143205" y="236403"/>
                    <a:pt x="142178" y="227691"/>
                    <a:pt x="137160" y="221419"/>
                  </a:cubicBezTo>
                  <a:cubicBezTo>
                    <a:pt x="131439" y="214268"/>
                    <a:pt x="121920" y="211259"/>
                    <a:pt x="114300" y="206179"/>
                  </a:cubicBezTo>
                  <a:cubicBezTo>
                    <a:pt x="106680" y="208719"/>
                    <a:pt x="97712" y="208781"/>
                    <a:pt x="91440" y="213799"/>
                  </a:cubicBezTo>
                  <a:cubicBezTo>
                    <a:pt x="62013" y="237340"/>
                    <a:pt x="71157" y="296962"/>
                    <a:pt x="83820" y="320479"/>
                  </a:cubicBezTo>
                  <a:cubicBezTo>
                    <a:pt x="91436" y="334623"/>
                    <a:pt x="114300" y="330639"/>
                    <a:pt x="129540" y="335719"/>
                  </a:cubicBezTo>
                  <a:lnTo>
                    <a:pt x="152400" y="343339"/>
                  </a:lnTo>
                  <a:cubicBezTo>
                    <a:pt x="160020" y="345879"/>
                    <a:pt x="167384" y="349384"/>
                    <a:pt x="175260" y="350959"/>
                  </a:cubicBezTo>
                  <a:cubicBezTo>
                    <a:pt x="221236" y="360154"/>
                    <a:pt x="201073" y="354483"/>
                    <a:pt x="236220" y="366199"/>
                  </a:cubicBezTo>
                  <a:cubicBezTo>
                    <a:pt x="247811" y="400971"/>
                    <a:pt x="262310" y="420700"/>
                    <a:pt x="243840" y="457639"/>
                  </a:cubicBezTo>
                  <a:cubicBezTo>
                    <a:pt x="239744" y="465830"/>
                    <a:pt x="228600" y="467799"/>
                    <a:pt x="220980" y="472879"/>
                  </a:cubicBezTo>
                  <a:cubicBezTo>
                    <a:pt x="203200" y="470339"/>
                    <a:pt x="185252" y="468781"/>
                    <a:pt x="167640" y="465259"/>
                  </a:cubicBezTo>
                  <a:cubicBezTo>
                    <a:pt x="159764" y="463684"/>
                    <a:pt x="149449" y="464175"/>
                    <a:pt x="144780" y="457639"/>
                  </a:cubicBezTo>
                  <a:cubicBezTo>
                    <a:pt x="135443" y="444567"/>
                    <a:pt x="134620" y="427159"/>
                    <a:pt x="129540" y="411919"/>
                  </a:cubicBezTo>
                  <a:cubicBezTo>
                    <a:pt x="127000" y="404299"/>
                    <a:pt x="123495" y="396935"/>
                    <a:pt x="121920" y="389059"/>
                  </a:cubicBezTo>
                  <a:cubicBezTo>
                    <a:pt x="119380" y="376359"/>
                    <a:pt x="118848" y="363086"/>
                    <a:pt x="114300" y="350959"/>
                  </a:cubicBezTo>
                  <a:cubicBezTo>
                    <a:pt x="111084" y="342384"/>
                    <a:pt x="104923" y="335134"/>
                    <a:pt x="99060" y="328099"/>
                  </a:cubicBezTo>
                  <a:cubicBezTo>
                    <a:pt x="80725" y="306097"/>
                    <a:pt x="75817" y="304984"/>
                    <a:pt x="53340" y="289999"/>
                  </a:cubicBezTo>
                  <a:cubicBezTo>
                    <a:pt x="45720" y="292539"/>
                    <a:pt x="36160" y="291939"/>
                    <a:pt x="30480" y="297619"/>
                  </a:cubicBezTo>
                  <a:cubicBezTo>
                    <a:pt x="22448" y="305651"/>
                    <a:pt x="20876" y="318236"/>
                    <a:pt x="15240" y="328099"/>
                  </a:cubicBezTo>
                  <a:cubicBezTo>
                    <a:pt x="10696" y="336050"/>
                    <a:pt x="5080" y="343339"/>
                    <a:pt x="0" y="350959"/>
                  </a:cubicBezTo>
                  <a:cubicBezTo>
                    <a:pt x="2540" y="363659"/>
                    <a:pt x="-1538" y="379901"/>
                    <a:pt x="7620" y="389059"/>
                  </a:cubicBezTo>
                  <a:cubicBezTo>
                    <a:pt x="30480" y="411919"/>
                    <a:pt x="53340" y="396679"/>
                    <a:pt x="76200" y="411919"/>
                  </a:cubicBezTo>
                  <a:lnTo>
                    <a:pt x="121920" y="442399"/>
                  </a:lnTo>
                  <a:lnTo>
                    <a:pt x="144780" y="457639"/>
                  </a:lnTo>
                  <a:cubicBezTo>
                    <a:pt x="147320" y="472879"/>
                    <a:pt x="144735" y="489944"/>
                    <a:pt x="152400" y="503359"/>
                  </a:cubicBezTo>
                  <a:cubicBezTo>
                    <a:pt x="156385" y="510333"/>
                    <a:pt x="167228" y="510979"/>
                    <a:pt x="175260" y="510979"/>
                  </a:cubicBezTo>
                  <a:cubicBezTo>
                    <a:pt x="195738" y="510979"/>
                    <a:pt x="215900" y="505899"/>
                    <a:pt x="236220" y="503359"/>
                  </a:cubicBezTo>
                  <a:cubicBezTo>
                    <a:pt x="238760" y="495739"/>
                    <a:pt x="243840" y="488531"/>
                    <a:pt x="243840" y="480499"/>
                  </a:cubicBezTo>
                  <a:cubicBezTo>
                    <a:pt x="243840" y="447381"/>
                    <a:pt x="240328" y="414301"/>
                    <a:pt x="236220" y="381439"/>
                  </a:cubicBezTo>
                  <a:cubicBezTo>
                    <a:pt x="235224" y="373469"/>
                    <a:pt x="232192" y="365763"/>
                    <a:pt x="228600" y="358579"/>
                  </a:cubicBezTo>
                  <a:cubicBezTo>
                    <a:pt x="219364" y="340106"/>
                    <a:pt x="209896" y="328792"/>
                    <a:pt x="190500" y="320479"/>
                  </a:cubicBezTo>
                  <a:cubicBezTo>
                    <a:pt x="180874" y="316354"/>
                    <a:pt x="170090" y="315736"/>
                    <a:pt x="160020" y="312859"/>
                  </a:cubicBezTo>
                  <a:cubicBezTo>
                    <a:pt x="152297" y="310652"/>
                    <a:pt x="144952" y="307187"/>
                    <a:pt x="137160" y="305239"/>
                  </a:cubicBezTo>
                  <a:lnTo>
                    <a:pt x="76200" y="289999"/>
                  </a:lnTo>
                  <a:cubicBezTo>
                    <a:pt x="68495" y="278441"/>
                    <a:pt x="53340" y="260053"/>
                    <a:pt x="53340" y="244279"/>
                  </a:cubicBezTo>
                  <a:cubicBezTo>
                    <a:pt x="53340" y="228829"/>
                    <a:pt x="54050" y="212378"/>
                    <a:pt x="60960" y="198559"/>
                  </a:cubicBezTo>
                  <a:cubicBezTo>
                    <a:pt x="67386" y="185708"/>
                    <a:pt x="79119" y="175471"/>
                    <a:pt x="91440" y="168079"/>
                  </a:cubicBezTo>
                  <a:cubicBezTo>
                    <a:pt x="105215" y="159814"/>
                    <a:pt x="121575" y="156735"/>
                    <a:pt x="137160" y="152839"/>
                  </a:cubicBezTo>
                  <a:cubicBezTo>
                    <a:pt x="175432" y="143271"/>
                    <a:pt x="157705" y="148531"/>
                    <a:pt x="190500" y="137599"/>
                  </a:cubicBezTo>
                  <a:cubicBezTo>
                    <a:pt x="213360" y="140139"/>
                    <a:pt x="236766" y="139641"/>
                    <a:pt x="259080" y="145219"/>
                  </a:cubicBezTo>
                  <a:cubicBezTo>
                    <a:pt x="267965" y="147440"/>
                    <a:pt x="273989" y="155915"/>
                    <a:pt x="281940" y="160459"/>
                  </a:cubicBezTo>
                  <a:cubicBezTo>
                    <a:pt x="291803" y="166095"/>
                    <a:pt x="302680" y="169855"/>
                    <a:pt x="312420" y="175699"/>
                  </a:cubicBezTo>
                  <a:cubicBezTo>
                    <a:pt x="328126" y="185123"/>
                    <a:pt x="340764" y="200387"/>
                    <a:pt x="358140" y="206179"/>
                  </a:cubicBezTo>
                  <a:cubicBezTo>
                    <a:pt x="365760" y="208719"/>
                    <a:pt x="373979" y="209898"/>
                    <a:pt x="381000" y="213799"/>
                  </a:cubicBezTo>
                  <a:cubicBezTo>
                    <a:pt x="397011" y="222694"/>
                    <a:pt x="411480" y="234119"/>
                    <a:pt x="426720" y="244279"/>
                  </a:cubicBezTo>
                  <a:lnTo>
                    <a:pt x="449580" y="259519"/>
                  </a:lnTo>
                  <a:cubicBezTo>
                    <a:pt x="478818" y="215663"/>
                    <a:pt x="481335" y="222071"/>
                    <a:pt x="457200" y="137599"/>
                  </a:cubicBezTo>
                  <a:cubicBezTo>
                    <a:pt x="454993" y="129876"/>
                    <a:pt x="441960" y="132519"/>
                    <a:pt x="434340" y="129979"/>
                  </a:cubicBezTo>
                  <a:cubicBezTo>
                    <a:pt x="424180" y="132519"/>
                    <a:pt x="403860" y="127126"/>
                    <a:pt x="403860" y="137599"/>
                  </a:cubicBezTo>
                  <a:cubicBezTo>
                    <a:pt x="403860" y="155915"/>
                    <a:pt x="424180" y="168079"/>
                    <a:pt x="434340" y="183319"/>
                  </a:cubicBezTo>
                  <a:cubicBezTo>
                    <a:pt x="439420" y="190939"/>
                    <a:pt x="441960" y="201099"/>
                    <a:pt x="449580" y="206179"/>
                  </a:cubicBezTo>
                  <a:lnTo>
                    <a:pt x="495300" y="236659"/>
                  </a:lnTo>
                  <a:cubicBezTo>
                    <a:pt x="500380" y="244279"/>
                    <a:pt x="506444" y="251328"/>
                    <a:pt x="510540" y="259519"/>
                  </a:cubicBezTo>
                  <a:cubicBezTo>
                    <a:pt x="520436" y="279310"/>
                    <a:pt x="524501" y="308553"/>
                    <a:pt x="510540" y="328099"/>
                  </a:cubicBezTo>
                  <a:cubicBezTo>
                    <a:pt x="504453" y="336621"/>
                    <a:pt x="490220" y="333179"/>
                    <a:pt x="480060" y="335719"/>
                  </a:cubicBezTo>
                  <a:cubicBezTo>
                    <a:pt x="451751" y="332180"/>
                    <a:pt x="417473" y="337125"/>
                    <a:pt x="396240" y="312859"/>
                  </a:cubicBezTo>
                  <a:cubicBezTo>
                    <a:pt x="384179" y="299075"/>
                    <a:pt x="365760" y="267139"/>
                    <a:pt x="365760" y="267139"/>
                  </a:cubicBezTo>
                  <a:cubicBezTo>
                    <a:pt x="368300" y="259519"/>
                    <a:pt x="365760" y="246819"/>
                    <a:pt x="373380" y="244279"/>
                  </a:cubicBezTo>
                  <a:cubicBezTo>
                    <a:pt x="382575" y="241214"/>
                    <a:pt x="422004" y="255407"/>
                    <a:pt x="434340" y="259519"/>
                  </a:cubicBezTo>
                  <a:cubicBezTo>
                    <a:pt x="436880" y="267139"/>
                    <a:pt x="441960" y="274347"/>
                    <a:pt x="441960" y="282379"/>
                  </a:cubicBezTo>
                  <a:cubicBezTo>
                    <a:pt x="441960" y="313610"/>
                    <a:pt x="401285" y="331961"/>
                    <a:pt x="388620" y="350959"/>
                  </a:cubicBezTo>
                  <a:cubicBezTo>
                    <a:pt x="353060" y="404299"/>
                    <a:pt x="373380" y="386519"/>
                    <a:pt x="335280" y="411919"/>
                  </a:cubicBezTo>
                  <a:cubicBezTo>
                    <a:pt x="332071" y="416733"/>
                    <a:pt x="308476" y="447780"/>
                    <a:pt x="312420" y="457639"/>
                  </a:cubicBezTo>
                  <a:cubicBezTo>
                    <a:pt x="315821" y="466142"/>
                    <a:pt x="326911" y="469160"/>
                    <a:pt x="335280" y="472879"/>
                  </a:cubicBezTo>
                  <a:cubicBezTo>
                    <a:pt x="349960" y="479403"/>
                    <a:pt x="381000" y="488119"/>
                    <a:pt x="381000" y="488119"/>
                  </a:cubicBezTo>
                  <a:cubicBezTo>
                    <a:pt x="388620" y="485579"/>
                    <a:pt x="399959" y="487520"/>
                    <a:pt x="403860" y="480499"/>
                  </a:cubicBezTo>
                  <a:cubicBezTo>
                    <a:pt x="414032" y="462189"/>
                    <a:pt x="412476" y="439410"/>
                    <a:pt x="419100" y="419539"/>
                  </a:cubicBezTo>
                  <a:lnTo>
                    <a:pt x="426720" y="396679"/>
                  </a:lnTo>
                  <a:cubicBezTo>
                    <a:pt x="422212" y="360619"/>
                    <a:pt x="428559" y="337558"/>
                    <a:pt x="403860" y="312859"/>
                  </a:cubicBezTo>
                  <a:cubicBezTo>
                    <a:pt x="397384" y="306383"/>
                    <a:pt x="389369" y="301338"/>
                    <a:pt x="381000" y="297619"/>
                  </a:cubicBezTo>
                  <a:cubicBezTo>
                    <a:pt x="366320" y="291095"/>
                    <a:pt x="335280" y="282379"/>
                    <a:pt x="335280" y="282379"/>
                  </a:cubicBezTo>
                  <a:cubicBezTo>
                    <a:pt x="327660" y="289999"/>
                    <a:pt x="317239" y="295600"/>
                    <a:pt x="312420" y="305239"/>
                  </a:cubicBezTo>
                  <a:cubicBezTo>
                    <a:pt x="306628" y="316823"/>
                    <a:pt x="308208" y="330844"/>
                    <a:pt x="304800" y="343339"/>
                  </a:cubicBezTo>
                  <a:cubicBezTo>
                    <a:pt x="300573" y="358837"/>
                    <a:pt x="293456" y="373474"/>
                    <a:pt x="289560" y="389059"/>
                  </a:cubicBezTo>
                  <a:lnTo>
                    <a:pt x="281940" y="419539"/>
                  </a:lnTo>
                  <a:cubicBezTo>
                    <a:pt x="284480" y="432239"/>
                    <a:pt x="289560" y="444687"/>
                    <a:pt x="289560" y="457639"/>
                  </a:cubicBezTo>
                  <a:cubicBezTo>
                    <a:pt x="289560" y="508614"/>
                    <a:pt x="232336" y="475990"/>
                    <a:pt x="198120" y="472879"/>
                  </a:cubicBezTo>
                  <a:cubicBezTo>
                    <a:pt x="190500" y="467799"/>
                    <a:pt x="181736" y="464115"/>
                    <a:pt x="175260" y="457639"/>
                  </a:cubicBezTo>
                  <a:cubicBezTo>
                    <a:pt x="143298" y="425677"/>
                    <a:pt x="158445" y="389312"/>
                    <a:pt x="167640" y="343339"/>
                  </a:cubicBezTo>
                  <a:cubicBezTo>
                    <a:pt x="169436" y="334359"/>
                    <a:pt x="177800" y="328099"/>
                    <a:pt x="182880" y="320479"/>
                  </a:cubicBezTo>
                  <a:cubicBezTo>
                    <a:pt x="185207" y="320867"/>
                    <a:pt x="260534" y="332916"/>
                    <a:pt x="266700" y="335719"/>
                  </a:cubicBezTo>
                  <a:cubicBezTo>
                    <a:pt x="283374" y="343298"/>
                    <a:pt x="297180" y="356039"/>
                    <a:pt x="312420" y="366199"/>
                  </a:cubicBezTo>
                  <a:lnTo>
                    <a:pt x="335280" y="381439"/>
                  </a:lnTo>
                  <a:cubicBezTo>
                    <a:pt x="363220" y="423349"/>
                    <a:pt x="335280" y="387789"/>
                    <a:pt x="373380" y="419539"/>
                  </a:cubicBezTo>
                  <a:cubicBezTo>
                    <a:pt x="381659" y="426438"/>
                    <a:pt x="386820" y="437166"/>
                    <a:pt x="396240" y="442399"/>
                  </a:cubicBezTo>
                  <a:cubicBezTo>
                    <a:pt x="410283" y="450201"/>
                    <a:pt x="441960" y="457639"/>
                    <a:pt x="441960" y="457639"/>
                  </a:cubicBezTo>
                  <a:cubicBezTo>
                    <a:pt x="452120" y="455099"/>
                    <a:pt x="470246" y="460259"/>
                    <a:pt x="472440" y="450019"/>
                  </a:cubicBezTo>
                  <a:cubicBezTo>
                    <a:pt x="493305" y="352651"/>
                    <a:pt x="489180" y="359079"/>
                    <a:pt x="441960" y="343339"/>
                  </a:cubicBezTo>
                  <a:cubicBezTo>
                    <a:pt x="429517" y="362004"/>
                    <a:pt x="414658" y="372076"/>
                    <a:pt x="434340" y="396679"/>
                  </a:cubicBezTo>
                  <a:cubicBezTo>
                    <a:pt x="439358" y="402951"/>
                    <a:pt x="449580" y="401759"/>
                    <a:pt x="457200" y="404299"/>
                  </a:cubicBezTo>
                  <a:cubicBezTo>
                    <a:pt x="462280" y="396679"/>
                    <a:pt x="468721" y="389808"/>
                    <a:pt x="472440" y="381439"/>
                  </a:cubicBezTo>
                  <a:cubicBezTo>
                    <a:pt x="489563" y="342913"/>
                    <a:pt x="487927" y="330549"/>
                    <a:pt x="495300" y="289999"/>
                  </a:cubicBezTo>
                  <a:cubicBezTo>
                    <a:pt x="497617" y="277256"/>
                    <a:pt x="500380" y="264599"/>
                    <a:pt x="502920" y="251899"/>
                  </a:cubicBezTo>
                  <a:cubicBezTo>
                    <a:pt x="500380" y="213799"/>
                    <a:pt x="520150" y="166591"/>
                    <a:pt x="495300" y="137599"/>
                  </a:cubicBezTo>
                  <a:cubicBezTo>
                    <a:pt x="439784" y="72830"/>
                    <a:pt x="414826" y="145776"/>
                    <a:pt x="396240" y="168079"/>
                  </a:cubicBezTo>
                  <a:cubicBezTo>
                    <a:pt x="389341" y="176358"/>
                    <a:pt x="381000" y="183319"/>
                    <a:pt x="373380" y="190939"/>
                  </a:cubicBezTo>
                  <a:cubicBezTo>
                    <a:pt x="345590" y="274309"/>
                    <a:pt x="389911" y="148029"/>
                    <a:pt x="350520" y="236659"/>
                  </a:cubicBezTo>
                  <a:cubicBezTo>
                    <a:pt x="343996" y="251339"/>
                    <a:pt x="342464" y="268011"/>
                    <a:pt x="335280" y="282379"/>
                  </a:cubicBezTo>
                  <a:cubicBezTo>
                    <a:pt x="330200" y="292539"/>
                    <a:pt x="324259" y="302312"/>
                    <a:pt x="320040" y="312859"/>
                  </a:cubicBezTo>
                  <a:lnTo>
                    <a:pt x="297180" y="381439"/>
                  </a:lnTo>
                  <a:cubicBezTo>
                    <a:pt x="294640" y="389059"/>
                    <a:pt x="297180" y="401759"/>
                    <a:pt x="289560" y="404299"/>
                  </a:cubicBezTo>
                  <a:lnTo>
                    <a:pt x="266700" y="411919"/>
                  </a:lnTo>
                  <a:cubicBezTo>
                    <a:pt x="254000" y="409379"/>
                    <a:pt x="239845" y="410725"/>
                    <a:pt x="228600" y="404299"/>
                  </a:cubicBezTo>
                  <a:cubicBezTo>
                    <a:pt x="216435" y="397348"/>
                    <a:pt x="209651" y="370313"/>
                    <a:pt x="205740" y="358579"/>
                  </a:cubicBezTo>
                  <a:cubicBezTo>
                    <a:pt x="215134" y="274033"/>
                    <a:pt x="206087" y="311819"/>
                    <a:pt x="228600" y="244279"/>
                  </a:cubicBezTo>
                  <a:cubicBezTo>
                    <a:pt x="234798" y="225686"/>
                    <a:pt x="236688" y="213331"/>
                    <a:pt x="251460" y="198559"/>
                  </a:cubicBezTo>
                  <a:cubicBezTo>
                    <a:pt x="257936" y="192083"/>
                    <a:pt x="266700" y="188399"/>
                    <a:pt x="274320" y="183319"/>
                  </a:cubicBezTo>
                  <a:cubicBezTo>
                    <a:pt x="343563" y="193211"/>
                    <a:pt x="310621" y="185259"/>
                    <a:pt x="373380" y="206179"/>
                  </a:cubicBezTo>
                  <a:lnTo>
                    <a:pt x="396240" y="213799"/>
                  </a:lnTo>
                  <a:cubicBezTo>
                    <a:pt x="403860" y="208719"/>
                    <a:pt x="417462" y="207569"/>
                    <a:pt x="419100" y="198559"/>
                  </a:cubicBezTo>
                  <a:cubicBezTo>
                    <a:pt x="431739" y="129045"/>
                    <a:pt x="425916" y="134791"/>
                    <a:pt x="388620" y="122359"/>
                  </a:cubicBezTo>
                  <a:cubicBezTo>
                    <a:pt x="351092" y="134868"/>
                    <a:pt x="377033" y="121023"/>
                    <a:pt x="350520" y="152839"/>
                  </a:cubicBezTo>
                  <a:cubicBezTo>
                    <a:pt x="333430" y="173347"/>
                    <a:pt x="323231" y="174235"/>
                    <a:pt x="312420" y="198559"/>
                  </a:cubicBezTo>
                  <a:cubicBezTo>
                    <a:pt x="305896" y="213239"/>
                    <a:pt x="302260" y="229039"/>
                    <a:pt x="297180" y="244279"/>
                  </a:cubicBezTo>
                  <a:cubicBezTo>
                    <a:pt x="294640" y="251899"/>
                    <a:pt x="296243" y="262684"/>
                    <a:pt x="289560" y="267139"/>
                  </a:cubicBezTo>
                  <a:cubicBezTo>
                    <a:pt x="260017" y="286834"/>
                    <a:pt x="275388" y="279483"/>
                    <a:pt x="243840" y="289999"/>
                  </a:cubicBezTo>
                  <a:cubicBezTo>
                    <a:pt x="186552" y="284791"/>
                    <a:pt x="173440" y="287929"/>
                    <a:pt x="129540" y="274759"/>
                  </a:cubicBezTo>
                  <a:cubicBezTo>
                    <a:pt x="114153" y="270143"/>
                    <a:pt x="99060" y="264599"/>
                    <a:pt x="83820" y="259519"/>
                  </a:cubicBezTo>
                  <a:lnTo>
                    <a:pt x="60960" y="251899"/>
                  </a:lnTo>
                  <a:cubicBezTo>
                    <a:pt x="50800" y="236659"/>
                    <a:pt x="26038" y="223948"/>
                    <a:pt x="30480" y="206179"/>
                  </a:cubicBezTo>
                  <a:cubicBezTo>
                    <a:pt x="33020" y="196019"/>
                    <a:pt x="32291" y="184413"/>
                    <a:pt x="38100" y="175699"/>
                  </a:cubicBezTo>
                  <a:cubicBezTo>
                    <a:pt x="43812" y="167131"/>
                    <a:pt x="85761" y="148464"/>
                    <a:pt x="91440" y="145219"/>
                  </a:cubicBezTo>
                  <a:cubicBezTo>
                    <a:pt x="115646" y="131387"/>
                    <a:pt x="110293" y="127732"/>
                    <a:pt x="137160" y="122359"/>
                  </a:cubicBezTo>
                  <a:cubicBezTo>
                    <a:pt x="201676" y="109456"/>
                    <a:pt x="174075" y="120750"/>
                    <a:pt x="228600" y="107119"/>
                  </a:cubicBezTo>
                  <a:cubicBezTo>
                    <a:pt x="236392" y="105171"/>
                    <a:pt x="244276" y="103091"/>
                    <a:pt x="251460" y="99499"/>
                  </a:cubicBezTo>
                  <a:cubicBezTo>
                    <a:pt x="259651" y="95403"/>
                    <a:pt x="266700" y="89339"/>
                    <a:pt x="274320" y="84259"/>
                  </a:cubicBezTo>
                  <a:cubicBezTo>
                    <a:pt x="309255" y="31856"/>
                    <a:pt x="299008" y="55915"/>
                    <a:pt x="312420" y="15679"/>
                  </a:cubicBezTo>
                  <a:cubicBezTo>
                    <a:pt x="304800" y="10599"/>
                    <a:pt x="298626" y="1734"/>
                    <a:pt x="289560" y="439"/>
                  </a:cubicBezTo>
                  <a:cubicBezTo>
                    <a:pt x="257245" y="-4177"/>
                    <a:pt x="237021" y="28516"/>
                    <a:pt x="228600" y="53779"/>
                  </a:cubicBezTo>
                  <a:lnTo>
                    <a:pt x="205740" y="122359"/>
                  </a:lnTo>
                  <a:lnTo>
                    <a:pt x="198120" y="145219"/>
                  </a:lnTo>
                  <a:cubicBezTo>
                    <a:pt x="195580" y="152839"/>
                    <a:pt x="192075" y="160203"/>
                    <a:pt x="190500" y="168079"/>
                  </a:cubicBezTo>
                  <a:lnTo>
                    <a:pt x="182880" y="206179"/>
                  </a:lnTo>
                  <a:cubicBezTo>
                    <a:pt x="185420" y="241739"/>
                    <a:pt x="190500" y="277208"/>
                    <a:pt x="190500" y="312859"/>
                  </a:cubicBezTo>
                  <a:cubicBezTo>
                    <a:pt x="190500" y="333337"/>
                    <a:pt x="188268" y="354062"/>
                    <a:pt x="182880" y="373819"/>
                  </a:cubicBezTo>
                  <a:cubicBezTo>
                    <a:pt x="180470" y="382654"/>
                    <a:pt x="174791" y="390958"/>
                    <a:pt x="167640" y="396679"/>
                  </a:cubicBezTo>
                  <a:cubicBezTo>
                    <a:pt x="161368" y="401697"/>
                    <a:pt x="152719" y="403078"/>
                    <a:pt x="144780" y="404299"/>
                  </a:cubicBezTo>
                  <a:cubicBezTo>
                    <a:pt x="119550" y="408181"/>
                    <a:pt x="93980" y="409379"/>
                    <a:pt x="68580" y="411919"/>
                  </a:cubicBezTo>
                  <a:lnTo>
                    <a:pt x="137160" y="457639"/>
                  </a:lnTo>
                  <a:cubicBezTo>
                    <a:pt x="144780" y="462719"/>
                    <a:pt x="151332" y="469983"/>
                    <a:pt x="160020" y="472879"/>
                  </a:cubicBezTo>
                  <a:lnTo>
                    <a:pt x="205740" y="488119"/>
                  </a:lnTo>
                  <a:cubicBezTo>
                    <a:pt x="213360" y="490659"/>
                    <a:pt x="220568" y="495739"/>
                    <a:pt x="228600" y="495739"/>
                  </a:cubicBezTo>
                  <a:lnTo>
                    <a:pt x="297180" y="495739"/>
                  </a:lnTo>
                </a:path>
              </a:pathLst>
            </a:custGeom>
            <a:noFill/>
            <a:ln>
              <a:solidFill>
                <a:srgbClr val="4682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FDD7FD47-4F09-23F8-C9E6-6D95A6CED722}"/>
              </a:ext>
            </a:extLst>
          </p:cNvPr>
          <p:cNvSpPr txBox="1"/>
          <p:nvPr/>
        </p:nvSpPr>
        <p:spPr>
          <a:xfrm rot="20265102">
            <a:off x="702684" y="8198772"/>
            <a:ext cx="562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SUPPRIMER CETTE PAGE UNE FOIS LE TRAVAIL TERMINÉ</a:t>
            </a: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4CB4D7A3-7B7A-70D4-D182-1BF74DEDC6B4}"/>
              </a:ext>
            </a:extLst>
          </p:cNvPr>
          <p:cNvGrpSpPr/>
          <p:nvPr/>
        </p:nvGrpSpPr>
        <p:grpSpPr>
          <a:xfrm>
            <a:off x="5063012" y="3568321"/>
            <a:ext cx="529218" cy="521574"/>
            <a:chOff x="5063012" y="3568321"/>
            <a:chExt cx="529218" cy="521574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8184D238-E83F-42AD-1299-6DF6A99CE3F6}"/>
                </a:ext>
              </a:extLst>
            </p:cNvPr>
            <p:cNvGrpSpPr/>
            <p:nvPr/>
          </p:nvGrpSpPr>
          <p:grpSpPr>
            <a:xfrm>
              <a:off x="5063012" y="3568321"/>
              <a:ext cx="510979" cy="519550"/>
              <a:chOff x="4544067" y="3585793"/>
              <a:chExt cx="510979" cy="519550"/>
            </a:xfrm>
          </p:grpSpPr>
          <p:sp>
            <p:nvSpPr>
              <p:cNvPr id="74" name="Forme libre : forme 73">
                <a:extLst>
                  <a:ext uri="{FF2B5EF4-FFF2-40B4-BE49-F238E27FC236}">
                    <a16:creationId xmlns:a16="http://schemas.microsoft.com/office/drawing/2014/main" id="{ED40DFBF-E616-4B03-A94F-B6589ADB3521}"/>
                  </a:ext>
                </a:extLst>
              </p:cNvPr>
              <p:cNvSpPr/>
              <p:nvPr/>
            </p:nvSpPr>
            <p:spPr>
              <a:xfrm rot="4587980" flipH="1">
                <a:off x="4679767" y="3627429"/>
                <a:ext cx="239582" cy="429761"/>
              </a:xfrm>
              <a:custGeom>
                <a:avLst/>
                <a:gdLst>
                  <a:gd name="connsiteX0" fmla="*/ 38944 w 391375"/>
                  <a:gd name="connsiteY0" fmla="*/ 0 h 1356513"/>
                  <a:gd name="connsiteX1" fmla="*/ 391369 w 391375"/>
                  <a:gd name="connsiteY1" fmla="*/ 676275 h 1356513"/>
                  <a:gd name="connsiteX2" fmla="*/ 48469 w 391375"/>
                  <a:gd name="connsiteY2" fmla="*/ 1276350 h 1356513"/>
                  <a:gd name="connsiteX3" fmla="*/ 10369 w 391375"/>
                  <a:gd name="connsiteY3" fmla="*/ 1333500 h 1356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375" h="1356513">
                    <a:moveTo>
                      <a:pt x="38944" y="0"/>
                    </a:moveTo>
                    <a:cubicBezTo>
                      <a:pt x="214363" y="231775"/>
                      <a:pt x="389782" y="463550"/>
                      <a:pt x="391369" y="676275"/>
                    </a:cubicBezTo>
                    <a:cubicBezTo>
                      <a:pt x="392956" y="889000"/>
                      <a:pt x="111969" y="1166812"/>
                      <a:pt x="48469" y="1276350"/>
                    </a:cubicBezTo>
                    <a:cubicBezTo>
                      <a:pt x="-15031" y="1385888"/>
                      <a:pt x="-2331" y="1359694"/>
                      <a:pt x="10369" y="1333500"/>
                    </a:cubicBezTo>
                  </a:path>
                </a:pathLst>
              </a:cu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Forme libre : forme 13">
                <a:extLst>
                  <a:ext uri="{FF2B5EF4-FFF2-40B4-BE49-F238E27FC236}">
                    <a16:creationId xmlns:a16="http://schemas.microsoft.com/office/drawing/2014/main" id="{B811E117-F613-D666-AD14-A7ED3A7355AD}"/>
                  </a:ext>
                </a:extLst>
              </p:cNvPr>
              <p:cNvSpPr/>
              <p:nvPr/>
            </p:nvSpPr>
            <p:spPr>
              <a:xfrm rot="6858526">
                <a:off x="4539782" y="3590078"/>
                <a:ext cx="519550" cy="510979"/>
              </a:xfrm>
              <a:custGeom>
                <a:avLst/>
                <a:gdLst>
                  <a:gd name="connsiteX0" fmla="*/ 266700 w 519550"/>
                  <a:gd name="connsiteY0" fmla="*/ 23299 h 510979"/>
                  <a:gd name="connsiteX1" fmla="*/ 114300 w 519550"/>
                  <a:gd name="connsiteY1" fmla="*/ 30919 h 510979"/>
                  <a:gd name="connsiteX2" fmla="*/ 99060 w 519550"/>
                  <a:gd name="connsiteY2" fmla="*/ 53779 h 510979"/>
                  <a:gd name="connsiteX3" fmla="*/ 83820 w 519550"/>
                  <a:gd name="connsiteY3" fmla="*/ 99499 h 510979"/>
                  <a:gd name="connsiteX4" fmla="*/ 106680 w 519550"/>
                  <a:gd name="connsiteY4" fmla="*/ 114739 h 510979"/>
                  <a:gd name="connsiteX5" fmla="*/ 167640 w 519550"/>
                  <a:gd name="connsiteY5" fmla="*/ 129979 h 510979"/>
                  <a:gd name="connsiteX6" fmla="*/ 175260 w 519550"/>
                  <a:gd name="connsiteY6" fmla="*/ 107119 h 510979"/>
                  <a:gd name="connsiteX7" fmla="*/ 182880 w 519550"/>
                  <a:gd name="connsiteY7" fmla="*/ 53779 h 510979"/>
                  <a:gd name="connsiteX8" fmla="*/ 205740 w 519550"/>
                  <a:gd name="connsiteY8" fmla="*/ 46159 h 510979"/>
                  <a:gd name="connsiteX9" fmla="*/ 243840 w 519550"/>
                  <a:gd name="connsiteY9" fmla="*/ 53779 h 510979"/>
                  <a:gd name="connsiteX10" fmla="*/ 266700 w 519550"/>
                  <a:gd name="connsiteY10" fmla="*/ 145219 h 510979"/>
                  <a:gd name="connsiteX11" fmla="*/ 289560 w 519550"/>
                  <a:gd name="connsiteY11" fmla="*/ 152839 h 510979"/>
                  <a:gd name="connsiteX12" fmla="*/ 327660 w 519550"/>
                  <a:gd name="connsiteY12" fmla="*/ 84259 h 510979"/>
                  <a:gd name="connsiteX13" fmla="*/ 281940 w 519550"/>
                  <a:gd name="connsiteY13" fmla="*/ 91879 h 510979"/>
                  <a:gd name="connsiteX14" fmla="*/ 213360 w 519550"/>
                  <a:gd name="connsiteY14" fmla="*/ 129979 h 510979"/>
                  <a:gd name="connsiteX15" fmla="*/ 190500 w 519550"/>
                  <a:gd name="connsiteY15" fmla="*/ 152839 h 510979"/>
                  <a:gd name="connsiteX16" fmla="*/ 152400 w 519550"/>
                  <a:gd name="connsiteY16" fmla="*/ 198559 h 510979"/>
                  <a:gd name="connsiteX17" fmla="*/ 129540 w 519550"/>
                  <a:gd name="connsiteY17" fmla="*/ 206179 h 510979"/>
                  <a:gd name="connsiteX18" fmla="*/ 106680 w 519550"/>
                  <a:gd name="connsiteY18" fmla="*/ 160459 h 510979"/>
                  <a:gd name="connsiteX19" fmla="*/ 114300 w 519550"/>
                  <a:gd name="connsiteY19" fmla="*/ 122359 h 510979"/>
                  <a:gd name="connsiteX20" fmla="*/ 182880 w 519550"/>
                  <a:gd name="connsiteY20" fmla="*/ 129979 h 510979"/>
                  <a:gd name="connsiteX21" fmla="*/ 198120 w 519550"/>
                  <a:gd name="connsiteY21" fmla="*/ 152839 h 510979"/>
                  <a:gd name="connsiteX22" fmla="*/ 190500 w 519550"/>
                  <a:gd name="connsiteY22" fmla="*/ 251899 h 510979"/>
                  <a:gd name="connsiteX23" fmla="*/ 182880 w 519550"/>
                  <a:gd name="connsiteY23" fmla="*/ 274759 h 510979"/>
                  <a:gd name="connsiteX24" fmla="*/ 160020 w 519550"/>
                  <a:gd name="connsiteY24" fmla="*/ 289999 h 510979"/>
                  <a:gd name="connsiteX25" fmla="*/ 91440 w 519550"/>
                  <a:gd name="connsiteY25" fmla="*/ 267139 h 510979"/>
                  <a:gd name="connsiteX26" fmla="*/ 60960 w 519550"/>
                  <a:gd name="connsiteY26" fmla="*/ 221419 h 510979"/>
                  <a:gd name="connsiteX27" fmla="*/ 68580 w 519550"/>
                  <a:gd name="connsiteY27" fmla="*/ 152839 h 510979"/>
                  <a:gd name="connsiteX28" fmla="*/ 114300 w 519550"/>
                  <a:gd name="connsiteY28" fmla="*/ 137599 h 510979"/>
                  <a:gd name="connsiteX29" fmla="*/ 137160 w 519550"/>
                  <a:gd name="connsiteY29" fmla="*/ 129979 h 510979"/>
                  <a:gd name="connsiteX30" fmla="*/ 160020 w 519550"/>
                  <a:gd name="connsiteY30" fmla="*/ 122359 h 510979"/>
                  <a:gd name="connsiteX31" fmla="*/ 251460 w 519550"/>
                  <a:gd name="connsiteY31" fmla="*/ 129979 h 510979"/>
                  <a:gd name="connsiteX32" fmla="*/ 297180 w 519550"/>
                  <a:gd name="connsiteY32" fmla="*/ 145219 h 510979"/>
                  <a:gd name="connsiteX33" fmla="*/ 320040 w 519550"/>
                  <a:gd name="connsiteY33" fmla="*/ 152839 h 510979"/>
                  <a:gd name="connsiteX34" fmla="*/ 365760 w 519550"/>
                  <a:gd name="connsiteY34" fmla="*/ 190939 h 510979"/>
                  <a:gd name="connsiteX35" fmla="*/ 388620 w 519550"/>
                  <a:gd name="connsiteY35" fmla="*/ 213799 h 510979"/>
                  <a:gd name="connsiteX36" fmla="*/ 411480 w 519550"/>
                  <a:gd name="connsiteY36" fmla="*/ 206179 h 510979"/>
                  <a:gd name="connsiteX37" fmla="*/ 426720 w 519550"/>
                  <a:gd name="connsiteY37" fmla="*/ 160459 h 510979"/>
                  <a:gd name="connsiteX38" fmla="*/ 419100 w 519550"/>
                  <a:gd name="connsiteY38" fmla="*/ 129979 h 510979"/>
                  <a:gd name="connsiteX39" fmla="*/ 373380 w 519550"/>
                  <a:gd name="connsiteY39" fmla="*/ 114739 h 510979"/>
                  <a:gd name="connsiteX40" fmla="*/ 327660 w 519550"/>
                  <a:gd name="connsiteY40" fmla="*/ 145219 h 510979"/>
                  <a:gd name="connsiteX41" fmla="*/ 304800 w 519550"/>
                  <a:gd name="connsiteY41" fmla="*/ 160459 h 510979"/>
                  <a:gd name="connsiteX42" fmla="*/ 266700 w 519550"/>
                  <a:gd name="connsiteY42" fmla="*/ 206179 h 510979"/>
                  <a:gd name="connsiteX43" fmla="*/ 259080 w 519550"/>
                  <a:gd name="connsiteY43" fmla="*/ 229039 h 510979"/>
                  <a:gd name="connsiteX44" fmla="*/ 266700 w 519550"/>
                  <a:gd name="connsiteY44" fmla="*/ 267139 h 510979"/>
                  <a:gd name="connsiteX45" fmla="*/ 289560 w 519550"/>
                  <a:gd name="connsiteY45" fmla="*/ 274759 h 510979"/>
                  <a:gd name="connsiteX46" fmla="*/ 320040 w 519550"/>
                  <a:gd name="connsiteY46" fmla="*/ 282379 h 510979"/>
                  <a:gd name="connsiteX47" fmla="*/ 396240 w 519550"/>
                  <a:gd name="connsiteY47" fmla="*/ 229039 h 510979"/>
                  <a:gd name="connsiteX48" fmla="*/ 411480 w 519550"/>
                  <a:gd name="connsiteY48" fmla="*/ 183319 h 510979"/>
                  <a:gd name="connsiteX49" fmla="*/ 403860 w 519550"/>
                  <a:gd name="connsiteY49" fmla="*/ 61399 h 510979"/>
                  <a:gd name="connsiteX50" fmla="*/ 381000 w 519550"/>
                  <a:gd name="connsiteY50" fmla="*/ 38539 h 510979"/>
                  <a:gd name="connsiteX51" fmla="*/ 327660 w 519550"/>
                  <a:gd name="connsiteY51" fmla="*/ 46159 h 510979"/>
                  <a:gd name="connsiteX52" fmla="*/ 266700 w 519550"/>
                  <a:gd name="connsiteY52" fmla="*/ 137599 h 510979"/>
                  <a:gd name="connsiteX53" fmla="*/ 251460 w 519550"/>
                  <a:gd name="connsiteY53" fmla="*/ 160459 h 510979"/>
                  <a:gd name="connsiteX54" fmla="*/ 236220 w 519550"/>
                  <a:gd name="connsiteY54" fmla="*/ 206179 h 510979"/>
                  <a:gd name="connsiteX55" fmla="*/ 220980 w 519550"/>
                  <a:gd name="connsiteY55" fmla="*/ 251899 h 510979"/>
                  <a:gd name="connsiteX56" fmla="*/ 213360 w 519550"/>
                  <a:gd name="connsiteY56" fmla="*/ 274759 h 510979"/>
                  <a:gd name="connsiteX57" fmla="*/ 236220 w 519550"/>
                  <a:gd name="connsiteY57" fmla="*/ 297619 h 510979"/>
                  <a:gd name="connsiteX58" fmla="*/ 320040 w 519550"/>
                  <a:gd name="connsiteY58" fmla="*/ 312859 h 510979"/>
                  <a:gd name="connsiteX59" fmla="*/ 342900 w 519550"/>
                  <a:gd name="connsiteY59" fmla="*/ 320479 h 510979"/>
                  <a:gd name="connsiteX60" fmla="*/ 320040 w 519550"/>
                  <a:gd name="connsiteY60" fmla="*/ 381439 h 510979"/>
                  <a:gd name="connsiteX61" fmla="*/ 297180 w 519550"/>
                  <a:gd name="connsiteY61" fmla="*/ 389059 h 510979"/>
                  <a:gd name="connsiteX62" fmla="*/ 213360 w 519550"/>
                  <a:gd name="connsiteY62" fmla="*/ 381439 h 510979"/>
                  <a:gd name="connsiteX63" fmla="*/ 167640 w 519550"/>
                  <a:gd name="connsiteY63" fmla="*/ 350959 h 510979"/>
                  <a:gd name="connsiteX64" fmla="*/ 152400 w 519550"/>
                  <a:gd name="connsiteY64" fmla="*/ 297619 h 510979"/>
                  <a:gd name="connsiteX65" fmla="*/ 144780 w 519550"/>
                  <a:gd name="connsiteY65" fmla="*/ 244279 h 510979"/>
                  <a:gd name="connsiteX66" fmla="*/ 137160 w 519550"/>
                  <a:gd name="connsiteY66" fmla="*/ 221419 h 510979"/>
                  <a:gd name="connsiteX67" fmla="*/ 114300 w 519550"/>
                  <a:gd name="connsiteY67" fmla="*/ 206179 h 510979"/>
                  <a:gd name="connsiteX68" fmla="*/ 91440 w 519550"/>
                  <a:gd name="connsiteY68" fmla="*/ 213799 h 510979"/>
                  <a:gd name="connsiteX69" fmla="*/ 83820 w 519550"/>
                  <a:gd name="connsiteY69" fmla="*/ 320479 h 510979"/>
                  <a:gd name="connsiteX70" fmla="*/ 129540 w 519550"/>
                  <a:gd name="connsiteY70" fmla="*/ 335719 h 510979"/>
                  <a:gd name="connsiteX71" fmla="*/ 152400 w 519550"/>
                  <a:gd name="connsiteY71" fmla="*/ 343339 h 510979"/>
                  <a:gd name="connsiteX72" fmla="*/ 175260 w 519550"/>
                  <a:gd name="connsiteY72" fmla="*/ 350959 h 510979"/>
                  <a:gd name="connsiteX73" fmla="*/ 236220 w 519550"/>
                  <a:gd name="connsiteY73" fmla="*/ 366199 h 510979"/>
                  <a:gd name="connsiteX74" fmla="*/ 243840 w 519550"/>
                  <a:gd name="connsiteY74" fmla="*/ 457639 h 510979"/>
                  <a:gd name="connsiteX75" fmla="*/ 220980 w 519550"/>
                  <a:gd name="connsiteY75" fmla="*/ 472879 h 510979"/>
                  <a:gd name="connsiteX76" fmla="*/ 167640 w 519550"/>
                  <a:gd name="connsiteY76" fmla="*/ 465259 h 510979"/>
                  <a:gd name="connsiteX77" fmla="*/ 144780 w 519550"/>
                  <a:gd name="connsiteY77" fmla="*/ 457639 h 510979"/>
                  <a:gd name="connsiteX78" fmla="*/ 129540 w 519550"/>
                  <a:gd name="connsiteY78" fmla="*/ 411919 h 510979"/>
                  <a:gd name="connsiteX79" fmla="*/ 121920 w 519550"/>
                  <a:gd name="connsiteY79" fmla="*/ 389059 h 510979"/>
                  <a:gd name="connsiteX80" fmla="*/ 114300 w 519550"/>
                  <a:gd name="connsiteY80" fmla="*/ 350959 h 510979"/>
                  <a:gd name="connsiteX81" fmla="*/ 99060 w 519550"/>
                  <a:gd name="connsiteY81" fmla="*/ 328099 h 510979"/>
                  <a:gd name="connsiteX82" fmla="*/ 53340 w 519550"/>
                  <a:gd name="connsiteY82" fmla="*/ 289999 h 510979"/>
                  <a:gd name="connsiteX83" fmla="*/ 30480 w 519550"/>
                  <a:gd name="connsiteY83" fmla="*/ 297619 h 510979"/>
                  <a:gd name="connsiteX84" fmla="*/ 15240 w 519550"/>
                  <a:gd name="connsiteY84" fmla="*/ 328099 h 510979"/>
                  <a:gd name="connsiteX85" fmla="*/ 0 w 519550"/>
                  <a:gd name="connsiteY85" fmla="*/ 350959 h 510979"/>
                  <a:gd name="connsiteX86" fmla="*/ 7620 w 519550"/>
                  <a:gd name="connsiteY86" fmla="*/ 389059 h 510979"/>
                  <a:gd name="connsiteX87" fmla="*/ 76200 w 519550"/>
                  <a:gd name="connsiteY87" fmla="*/ 411919 h 510979"/>
                  <a:gd name="connsiteX88" fmla="*/ 121920 w 519550"/>
                  <a:gd name="connsiteY88" fmla="*/ 442399 h 510979"/>
                  <a:gd name="connsiteX89" fmla="*/ 144780 w 519550"/>
                  <a:gd name="connsiteY89" fmla="*/ 457639 h 510979"/>
                  <a:gd name="connsiteX90" fmla="*/ 152400 w 519550"/>
                  <a:gd name="connsiteY90" fmla="*/ 503359 h 510979"/>
                  <a:gd name="connsiteX91" fmla="*/ 175260 w 519550"/>
                  <a:gd name="connsiteY91" fmla="*/ 510979 h 510979"/>
                  <a:gd name="connsiteX92" fmla="*/ 236220 w 519550"/>
                  <a:gd name="connsiteY92" fmla="*/ 503359 h 510979"/>
                  <a:gd name="connsiteX93" fmla="*/ 243840 w 519550"/>
                  <a:gd name="connsiteY93" fmla="*/ 480499 h 510979"/>
                  <a:gd name="connsiteX94" fmla="*/ 236220 w 519550"/>
                  <a:gd name="connsiteY94" fmla="*/ 381439 h 510979"/>
                  <a:gd name="connsiteX95" fmla="*/ 228600 w 519550"/>
                  <a:gd name="connsiteY95" fmla="*/ 358579 h 510979"/>
                  <a:gd name="connsiteX96" fmla="*/ 190500 w 519550"/>
                  <a:gd name="connsiteY96" fmla="*/ 320479 h 510979"/>
                  <a:gd name="connsiteX97" fmla="*/ 160020 w 519550"/>
                  <a:gd name="connsiteY97" fmla="*/ 312859 h 510979"/>
                  <a:gd name="connsiteX98" fmla="*/ 137160 w 519550"/>
                  <a:gd name="connsiteY98" fmla="*/ 305239 h 510979"/>
                  <a:gd name="connsiteX99" fmla="*/ 76200 w 519550"/>
                  <a:gd name="connsiteY99" fmla="*/ 289999 h 510979"/>
                  <a:gd name="connsiteX100" fmla="*/ 53340 w 519550"/>
                  <a:gd name="connsiteY100" fmla="*/ 244279 h 510979"/>
                  <a:gd name="connsiteX101" fmla="*/ 60960 w 519550"/>
                  <a:gd name="connsiteY101" fmla="*/ 198559 h 510979"/>
                  <a:gd name="connsiteX102" fmla="*/ 91440 w 519550"/>
                  <a:gd name="connsiteY102" fmla="*/ 168079 h 510979"/>
                  <a:gd name="connsiteX103" fmla="*/ 137160 w 519550"/>
                  <a:gd name="connsiteY103" fmla="*/ 152839 h 510979"/>
                  <a:gd name="connsiteX104" fmla="*/ 190500 w 519550"/>
                  <a:gd name="connsiteY104" fmla="*/ 137599 h 510979"/>
                  <a:gd name="connsiteX105" fmla="*/ 259080 w 519550"/>
                  <a:gd name="connsiteY105" fmla="*/ 145219 h 510979"/>
                  <a:gd name="connsiteX106" fmla="*/ 281940 w 519550"/>
                  <a:gd name="connsiteY106" fmla="*/ 160459 h 510979"/>
                  <a:gd name="connsiteX107" fmla="*/ 312420 w 519550"/>
                  <a:gd name="connsiteY107" fmla="*/ 175699 h 510979"/>
                  <a:gd name="connsiteX108" fmla="*/ 358140 w 519550"/>
                  <a:gd name="connsiteY108" fmla="*/ 206179 h 510979"/>
                  <a:gd name="connsiteX109" fmla="*/ 381000 w 519550"/>
                  <a:gd name="connsiteY109" fmla="*/ 213799 h 510979"/>
                  <a:gd name="connsiteX110" fmla="*/ 426720 w 519550"/>
                  <a:gd name="connsiteY110" fmla="*/ 244279 h 510979"/>
                  <a:gd name="connsiteX111" fmla="*/ 449580 w 519550"/>
                  <a:gd name="connsiteY111" fmla="*/ 259519 h 510979"/>
                  <a:gd name="connsiteX112" fmla="*/ 457200 w 519550"/>
                  <a:gd name="connsiteY112" fmla="*/ 137599 h 510979"/>
                  <a:gd name="connsiteX113" fmla="*/ 434340 w 519550"/>
                  <a:gd name="connsiteY113" fmla="*/ 129979 h 510979"/>
                  <a:gd name="connsiteX114" fmla="*/ 403860 w 519550"/>
                  <a:gd name="connsiteY114" fmla="*/ 137599 h 510979"/>
                  <a:gd name="connsiteX115" fmla="*/ 434340 w 519550"/>
                  <a:gd name="connsiteY115" fmla="*/ 183319 h 510979"/>
                  <a:gd name="connsiteX116" fmla="*/ 449580 w 519550"/>
                  <a:gd name="connsiteY116" fmla="*/ 206179 h 510979"/>
                  <a:gd name="connsiteX117" fmla="*/ 495300 w 519550"/>
                  <a:gd name="connsiteY117" fmla="*/ 236659 h 510979"/>
                  <a:gd name="connsiteX118" fmla="*/ 510540 w 519550"/>
                  <a:gd name="connsiteY118" fmla="*/ 259519 h 510979"/>
                  <a:gd name="connsiteX119" fmla="*/ 510540 w 519550"/>
                  <a:gd name="connsiteY119" fmla="*/ 328099 h 510979"/>
                  <a:gd name="connsiteX120" fmla="*/ 480060 w 519550"/>
                  <a:gd name="connsiteY120" fmla="*/ 335719 h 510979"/>
                  <a:gd name="connsiteX121" fmla="*/ 396240 w 519550"/>
                  <a:gd name="connsiteY121" fmla="*/ 312859 h 510979"/>
                  <a:gd name="connsiteX122" fmla="*/ 365760 w 519550"/>
                  <a:gd name="connsiteY122" fmla="*/ 267139 h 510979"/>
                  <a:gd name="connsiteX123" fmla="*/ 373380 w 519550"/>
                  <a:gd name="connsiteY123" fmla="*/ 244279 h 510979"/>
                  <a:gd name="connsiteX124" fmla="*/ 434340 w 519550"/>
                  <a:gd name="connsiteY124" fmla="*/ 259519 h 510979"/>
                  <a:gd name="connsiteX125" fmla="*/ 441960 w 519550"/>
                  <a:gd name="connsiteY125" fmla="*/ 282379 h 510979"/>
                  <a:gd name="connsiteX126" fmla="*/ 388620 w 519550"/>
                  <a:gd name="connsiteY126" fmla="*/ 350959 h 510979"/>
                  <a:gd name="connsiteX127" fmla="*/ 335280 w 519550"/>
                  <a:gd name="connsiteY127" fmla="*/ 411919 h 510979"/>
                  <a:gd name="connsiteX128" fmla="*/ 312420 w 519550"/>
                  <a:gd name="connsiteY128" fmla="*/ 457639 h 510979"/>
                  <a:gd name="connsiteX129" fmla="*/ 335280 w 519550"/>
                  <a:gd name="connsiteY129" fmla="*/ 472879 h 510979"/>
                  <a:gd name="connsiteX130" fmla="*/ 381000 w 519550"/>
                  <a:gd name="connsiteY130" fmla="*/ 488119 h 510979"/>
                  <a:gd name="connsiteX131" fmla="*/ 403860 w 519550"/>
                  <a:gd name="connsiteY131" fmla="*/ 480499 h 510979"/>
                  <a:gd name="connsiteX132" fmla="*/ 419100 w 519550"/>
                  <a:gd name="connsiteY132" fmla="*/ 419539 h 510979"/>
                  <a:gd name="connsiteX133" fmla="*/ 426720 w 519550"/>
                  <a:gd name="connsiteY133" fmla="*/ 396679 h 510979"/>
                  <a:gd name="connsiteX134" fmla="*/ 403860 w 519550"/>
                  <a:gd name="connsiteY134" fmla="*/ 312859 h 510979"/>
                  <a:gd name="connsiteX135" fmla="*/ 381000 w 519550"/>
                  <a:gd name="connsiteY135" fmla="*/ 297619 h 510979"/>
                  <a:gd name="connsiteX136" fmla="*/ 335280 w 519550"/>
                  <a:gd name="connsiteY136" fmla="*/ 282379 h 510979"/>
                  <a:gd name="connsiteX137" fmla="*/ 312420 w 519550"/>
                  <a:gd name="connsiteY137" fmla="*/ 305239 h 510979"/>
                  <a:gd name="connsiteX138" fmla="*/ 304800 w 519550"/>
                  <a:gd name="connsiteY138" fmla="*/ 343339 h 510979"/>
                  <a:gd name="connsiteX139" fmla="*/ 289560 w 519550"/>
                  <a:gd name="connsiteY139" fmla="*/ 389059 h 510979"/>
                  <a:gd name="connsiteX140" fmla="*/ 281940 w 519550"/>
                  <a:gd name="connsiteY140" fmla="*/ 419539 h 510979"/>
                  <a:gd name="connsiteX141" fmla="*/ 289560 w 519550"/>
                  <a:gd name="connsiteY141" fmla="*/ 457639 h 510979"/>
                  <a:gd name="connsiteX142" fmla="*/ 198120 w 519550"/>
                  <a:gd name="connsiteY142" fmla="*/ 472879 h 510979"/>
                  <a:gd name="connsiteX143" fmla="*/ 175260 w 519550"/>
                  <a:gd name="connsiteY143" fmla="*/ 457639 h 510979"/>
                  <a:gd name="connsiteX144" fmla="*/ 167640 w 519550"/>
                  <a:gd name="connsiteY144" fmla="*/ 343339 h 510979"/>
                  <a:gd name="connsiteX145" fmla="*/ 182880 w 519550"/>
                  <a:gd name="connsiteY145" fmla="*/ 320479 h 510979"/>
                  <a:gd name="connsiteX146" fmla="*/ 266700 w 519550"/>
                  <a:gd name="connsiteY146" fmla="*/ 335719 h 510979"/>
                  <a:gd name="connsiteX147" fmla="*/ 312420 w 519550"/>
                  <a:gd name="connsiteY147" fmla="*/ 366199 h 510979"/>
                  <a:gd name="connsiteX148" fmla="*/ 335280 w 519550"/>
                  <a:gd name="connsiteY148" fmla="*/ 381439 h 510979"/>
                  <a:gd name="connsiteX149" fmla="*/ 373380 w 519550"/>
                  <a:gd name="connsiteY149" fmla="*/ 419539 h 510979"/>
                  <a:gd name="connsiteX150" fmla="*/ 396240 w 519550"/>
                  <a:gd name="connsiteY150" fmla="*/ 442399 h 510979"/>
                  <a:gd name="connsiteX151" fmla="*/ 441960 w 519550"/>
                  <a:gd name="connsiteY151" fmla="*/ 457639 h 510979"/>
                  <a:gd name="connsiteX152" fmla="*/ 472440 w 519550"/>
                  <a:gd name="connsiteY152" fmla="*/ 450019 h 510979"/>
                  <a:gd name="connsiteX153" fmla="*/ 441960 w 519550"/>
                  <a:gd name="connsiteY153" fmla="*/ 343339 h 510979"/>
                  <a:gd name="connsiteX154" fmla="*/ 434340 w 519550"/>
                  <a:gd name="connsiteY154" fmla="*/ 396679 h 510979"/>
                  <a:gd name="connsiteX155" fmla="*/ 457200 w 519550"/>
                  <a:gd name="connsiteY155" fmla="*/ 404299 h 510979"/>
                  <a:gd name="connsiteX156" fmla="*/ 472440 w 519550"/>
                  <a:gd name="connsiteY156" fmla="*/ 381439 h 510979"/>
                  <a:gd name="connsiteX157" fmla="*/ 495300 w 519550"/>
                  <a:gd name="connsiteY157" fmla="*/ 289999 h 510979"/>
                  <a:gd name="connsiteX158" fmla="*/ 502920 w 519550"/>
                  <a:gd name="connsiteY158" fmla="*/ 251899 h 510979"/>
                  <a:gd name="connsiteX159" fmla="*/ 495300 w 519550"/>
                  <a:gd name="connsiteY159" fmla="*/ 137599 h 510979"/>
                  <a:gd name="connsiteX160" fmla="*/ 396240 w 519550"/>
                  <a:gd name="connsiteY160" fmla="*/ 168079 h 510979"/>
                  <a:gd name="connsiteX161" fmla="*/ 373380 w 519550"/>
                  <a:gd name="connsiteY161" fmla="*/ 190939 h 510979"/>
                  <a:gd name="connsiteX162" fmla="*/ 350520 w 519550"/>
                  <a:gd name="connsiteY162" fmla="*/ 236659 h 510979"/>
                  <a:gd name="connsiteX163" fmla="*/ 335280 w 519550"/>
                  <a:gd name="connsiteY163" fmla="*/ 282379 h 510979"/>
                  <a:gd name="connsiteX164" fmla="*/ 320040 w 519550"/>
                  <a:gd name="connsiteY164" fmla="*/ 312859 h 510979"/>
                  <a:gd name="connsiteX165" fmla="*/ 297180 w 519550"/>
                  <a:gd name="connsiteY165" fmla="*/ 381439 h 510979"/>
                  <a:gd name="connsiteX166" fmla="*/ 289560 w 519550"/>
                  <a:gd name="connsiteY166" fmla="*/ 404299 h 510979"/>
                  <a:gd name="connsiteX167" fmla="*/ 266700 w 519550"/>
                  <a:gd name="connsiteY167" fmla="*/ 411919 h 510979"/>
                  <a:gd name="connsiteX168" fmla="*/ 228600 w 519550"/>
                  <a:gd name="connsiteY168" fmla="*/ 404299 h 510979"/>
                  <a:gd name="connsiteX169" fmla="*/ 205740 w 519550"/>
                  <a:gd name="connsiteY169" fmla="*/ 358579 h 510979"/>
                  <a:gd name="connsiteX170" fmla="*/ 228600 w 519550"/>
                  <a:gd name="connsiteY170" fmla="*/ 244279 h 510979"/>
                  <a:gd name="connsiteX171" fmla="*/ 251460 w 519550"/>
                  <a:gd name="connsiteY171" fmla="*/ 198559 h 510979"/>
                  <a:gd name="connsiteX172" fmla="*/ 274320 w 519550"/>
                  <a:gd name="connsiteY172" fmla="*/ 183319 h 510979"/>
                  <a:gd name="connsiteX173" fmla="*/ 373380 w 519550"/>
                  <a:gd name="connsiteY173" fmla="*/ 206179 h 510979"/>
                  <a:gd name="connsiteX174" fmla="*/ 396240 w 519550"/>
                  <a:gd name="connsiteY174" fmla="*/ 213799 h 510979"/>
                  <a:gd name="connsiteX175" fmla="*/ 419100 w 519550"/>
                  <a:gd name="connsiteY175" fmla="*/ 198559 h 510979"/>
                  <a:gd name="connsiteX176" fmla="*/ 388620 w 519550"/>
                  <a:gd name="connsiteY176" fmla="*/ 122359 h 510979"/>
                  <a:gd name="connsiteX177" fmla="*/ 350520 w 519550"/>
                  <a:gd name="connsiteY177" fmla="*/ 152839 h 510979"/>
                  <a:gd name="connsiteX178" fmla="*/ 312420 w 519550"/>
                  <a:gd name="connsiteY178" fmla="*/ 198559 h 510979"/>
                  <a:gd name="connsiteX179" fmla="*/ 297180 w 519550"/>
                  <a:gd name="connsiteY179" fmla="*/ 244279 h 510979"/>
                  <a:gd name="connsiteX180" fmla="*/ 289560 w 519550"/>
                  <a:gd name="connsiteY180" fmla="*/ 267139 h 510979"/>
                  <a:gd name="connsiteX181" fmla="*/ 243840 w 519550"/>
                  <a:gd name="connsiteY181" fmla="*/ 289999 h 510979"/>
                  <a:gd name="connsiteX182" fmla="*/ 129540 w 519550"/>
                  <a:gd name="connsiteY182" fmla="*/ 274759 h 510979"/>
                  <a:gd name="connsiteX183" fmla="*/ 83820 w 519550"/>
                  <a:gd name="connsiteY183" fmla="*/ 259519 h 510979"/>
                  <a:gd name="connsiteX184" fmla="*/ 60960 w 519550"/>
                  <a:gd name="connsiteY184" fmla="*/ 251899 h 510979"/>
                  <a:gd name="connsiteX185" fmla="*/ 30480 w 519550"/>
                  <a:gd name="connsiteY185" fmla="*/ 206179 h 510979"/>
                  <a:gd name="connsiteX186" fmla="*/ 38100 w 519550"/>
                  <a:gd name="connsiteY186" fmla="*/ 175699 h 510979"/>
                  <a:gd name="connsiteX187" fmla="*/ 91440 w 519550"/>
                  <a:gd name="connsiteY187" fmla="*/ 145219 h 510979"/>
                  <a:gd name="connsiteX188" fmla="*/ 137160 w 519550"/>
                  <a:gd name="connsiteY188" fmla="*/ 122359 h 510979"/>
                  <a:gd name="connsiteX189" fmla="*/ 228600 w 519550"/>
                  <a:gd name="connsiteY189" fmla="*/ 107119 h 510979"/>
                  <a:gd name="connsiteX190" fmla="*/ 251460 w 519550"/>
                  <a:gd name="connsiteY190" fmla="*/ 99499 h 510979"/>
                  <a:gd name="connsiteX191" fmla="*/ 274320 w 519550"/>
                  <a:gd name="connsiteY191" fmla="*/ 84259 h 510979"/>
                  <a:gd name="connsiteX192" fmla="*/ 312420 w 519550"/>
                  <a:gd name="connsiteY192" fmla="*/ 15679 h 510979"/>
                  <a:gd name="connsiteX193" fmla="*/ 289560 w 519550"/>
                  <a:gd name="connsiteY193" fmla="*/ 439 h 510979"/>
                  <a:gd name="connsiteX194" fmla="*/ 228600 w 519550"/>
                  <a:gd name="connsiteY194" fmla="*/ 53779 h 510979"/>
                  <a:gd name="connsiteX195" fmla="*/ 205740 w 519550"/>
                  <a:gd name="connsiteY195" fmla="*/ 122359 h 510979"/>
                  <a:gd name="connsiteX196" fmla="*/ 198120 w 519550"/>
                  <a:gd name="connsiteY196" fmla="*/ 145219 h 510979"/>
                  <a:gd name="connsiteX197" fmla="*/ 190500 w 519550"/>
                  <a:gd name="connsiteY197" fmla="*/ 168079 h 510979"/>
                  <a:gd name="connsiteX198" fmla="*/ 182880 w 519550"/>
                  <a:gd name="connsiteY198" fmla="*/ 206179 h 510979"/>
                  <a:gd name="connsiteX199" fmla="*/ 190500 w 519550"/>
                  <a:gd name="connsiteY199" fmla="*/ 312859 h 510979"/>
                  <a:gd name="connsiteX200" fmla="*/ 182880 w 519550"/>
                  <a:gd name="connsiteY200" fmla="*/ 373819 h 510979"/>
                  <a:gd name="connsiteX201" fmla="*/ 167640 w 519550"/>
                  <a:gd name="connsiteY201" fmla="*/ 396679 h 510979"/>
                  <a:gd name="connsiteX202" fmla="*/ 144780 w 519550"/>
                  <a:gd name="connsiteY202" fmla="*/ 404299 h 510979"/>
                  <a:gd name="connsiteX203" fmla="*/ 68580 w 519550"/>
                  <a:gd name="connsiteY203" fmla="*/ 411919 h 510979"/>
                  <a:gd name="connsiteX204" fmla="*/ 137160 w 519550"/>
                  <a:gd name="connsiteY204" fmla="*/ 457639 h 510979"/>
                  <a:gd name="connsiteX205" fmla="*/ 160020 w 519550"/>
                  <a:gd name="connsiteY205" fmla="*/ 472879 h 510979"/>
                  <a:gd name="connsiteX206" fmla="*/ 205740 w 519550"/>
                  <a:gd name="connsiteY206" fmla="*/ 488119 h 510979"/>
                  <a:gd name="connsiteX207" fmla="*/ 228600 w 519550"/>
                  <a:gd name="connsiteY207" fmla="*/ 495739 h 510979"/>
                  <a:gd name="connsiteX208" fmla="*/ 297180 w 519550"/>
                  <a:gd name="connsiteY208" fmla="*/ 495739 h 510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</a:cxnLst>
                <a:rect l="l" t="t" r="r" b="b"/>
                <a:pathLst>
                  <a:path w="519550" h="510979">
                    <a:moveTo>
                      <a:pt x="266700" y="23299"/>
                    </a:moveTo>
                    <a:cubicBezTo>
                      <a:pt x="215900" y="25839"/>
                      <a:pt x="164343" y="21820"/>
                      <a:pt x="114300" y="30919"/>
                    </a:cubicBezTo>
                    <a:cubicBezTo>
                      <a:pt x="105290" y="32557"/>
                      <a:pt x="102779" y="45410"/>
                      <a:pt x="99060" y="53779"/>
                    </a:cubicBezTo>
                    <a:cubicBezTo>
                      <a:pt x="92536" y="68459"/>
                      <a:pt x="83820" y="99499"/>
                      <a:pt x="83820" y="99499"/>
                    </a:cubicBezTo>
                    <a:cubicBezTo>
                      <a:pt x="91440" y="104579"/>
                      <a:pt x="98489" y="110643"/>
                      <a:pt x="106680" y="114739"/>
                    </a:cubicBezTo>
                    <a:cubicBezTo>
                      <a:pt x="122301" y="122549"/>
                      <a:pt x="153149" y="127081"/>
                      <a:pt x="167640" y="129979"/>
                    </a:cubicBezTo>
                    <a:cubicBezTo>
                      <a:pt x="170180" y="122359"/>
                      <a:pt x="173685" y="114995"/>
                      <a:pt x="175260" y="107119"/>
                    </a:cubicBezTo>
                    <a:cubicBezTo>
                      <a:pt x="178782" y="89507"/>
                      <a:pt x="174848" y="69843"/>
                      <a:pt x="182880" y="53779"/>
                    </a:cubicBezTo>
                    <a:cubicBezTo>
                      <a:pt x="186472" y="46595"/>
                      <a:pt x="198120" y="48699"/>
                      <a:pt x="205740" y="46159"/>
                    </a:cubicBezTo>
                    <a:cubicBezTo>
                      <a:pt x="218440" y="48699"/>
                      <a:pt x="232595" y="47353"/>
                      <a:pt x="243840" y="53779"/>
                    </a:cubicBezTo>
                    <a:cubicBezTo>
                      <a:pt x="269941" y="68694"/>
                      <a:pt x="262835" y="135556"/>
                      <a:pt x="266700" y="145219"/>
                    </a:cubicBezTo>
                    <a:cubicBezTo>
                      <a:pt x="269683" y="152677"/>
                      <a:pt x="281940" y="150299"/>
                      <a:pt x="289560" y="152839"/>
                    </a:cubicBezTo>
                    <a:cubicBezTo>
                      <a:pt x="312310" y="149047"/>
                      <a:pt x="394415" y="151014"/>
                      <a:pt x="327660" y="84259"/>
                    </a:cubicBezTo>
                    <a:cubicBezTo>
                      <a:pt x="316735" y="73334"/>
                      <a:pt x="297022" y="88527"/>
                      <a:pt x="281940" y="91879"/>
                    </a:cubicBezTo>
                    <a:cubicBezTo>
                      <a:pt x="257300" y="97354"/>
                      <a:pt x="230197" y="113142"/>
                      <a:pt x="213360" y="129979"/>
                    </a:cubicBezTo>
                    <a:cubicBezTo>
                      <a:pt x="205740" y="137599"/>
                      <a:pt x="197399" y="144560"/>
                      <a:pt x="190500" y="152839"/>
                    </a:cubicBezTo>
                    <a:cubicBezTo>
                      <a:pt x="172929" y="173924"/>
                      <a:pt x="177445" y="181863"/>
                      <a:pt x="152400" y="198559"/>
                    </a:cubicBezTo>
                    <a:cubicBezTo>
                      <a:pt x="145717" y="203014"/>
                      <a:pt x="137160" y="203639"/>
                      <a:pt x="129540" y="206179"/>
                    </a:cubicBezTo>
                    <a:cubicBezTo>
                      <a:pt x="121835" y="194621"/>
                      <a:pt x="106680" y="176233"/>
                      <a:pt x="106680" y="160459"/>
                    </a:cubicBezTo>
                    <a:cubicBezTo>
                      <a:pt x="106680" y="147507"/>
                      <a:pt x="111760" y="135059"/>
                      <a:pt x="114300" y="122359"/>
                    </a:cubicBezTo>
                    <a:cubicBezTo>
                      <a:pt x="137160" y="124899"/>
                      <a:pt x="161264" y="122119"/>
                      <a:pt x="182880" y="129979"/>
                    </a:cubicBezTo>
                    <a:cubicBezTo>
                      <a:pt x="191487" y="133109"/>
                      <a:pt x="197549" y="143699"/>
                      <a:pt x="198120" y="152839"/>
                    </a:cubicBezTo>
                    <a:cubicBezTo>
                      <a:pt x="200186" y="185892"/>
                      <a:pt x="194608" y="219037"/>
                      <a:pt x="190500" y="251899"/>
                    </a:cubicBezTo>
                    <a:cubicBezTo>
                      <a:pt x="189504" y="259869"/>
                      <a:pt x="187898" y="268487"/>
                      <a:pt x="182880" y="274759"/>
                    </a:cubicBezTo>
                    <a:cubicBezTo>
                      <a:pt x="177159" y="281910"/>
                      <a:pt x="167640" y="284919"/>
                      <a:pt x="160020" y="289999"/>
                    </a:cubicBezTo>
                    <a:cubicBezTo>
                      <a:pt x="134659" y="285772"/>
                      <a:pt x="109733" y="288046"/>
                      <a:pt x="91440" y="267139"/>
                    </a:cubicBezTo>
                    <a:cubicBezTo>
                      <a:pt x="79379" y="253355"/>
                      <a:pt x="60960" y="221419"/>
                      <a:pt x="60960" y="221419"/>
                    </a:cubicBezTo>
                    <a:cubicBezTo>
                      <a:pt x="63500" y="198559"/>
                      <a:pt x="56231" y="172244"/>
                      <a:pt x="68580" y="152839"/>
                    </a:cubicBezTo>
                    <a:cubicBezTo>
                      <a:pt x="77205" y="139286"/>
                      <a:pt x="99060" y="142679"/>
                      <a:pt x="114300" y="137599"/>
                    </a:cubicBezTo>
                    <a:lnTo>
                      <a:pt x="137160" y="129979"/>
                    </a:lnTo>
                    <a:lnTo>
                      <a:pt x="160020" y="122359"/>
                    </a:lnTo>
                    <a:cubicBezTo>
                      <a:pt x="190500" y="124899"/>
                      <a:pt x="221291" y="124951"/>
                      <a:pt x="251460" y="129979"/>
                    </a:cubicBezTo>
                    <a:cubicBezTo>
                      <a:pt x="267306" y="132620"/>
                      <a:pt x="281940" y="140139"/>
                      <a:pt x="297180" y="145219"/>
                    </a:cubicBezTo>
                    <a:lnTo>
                      <a:pt x="320040" y="152839"/>
                    </a:lnTo>
                    <a:cubicBezTo>
                      <a:pt x="386826" y="219625"/>
                      <a:pt x="302107" y="137895"/>
                      <a:pt x="365760" y="190939"/>
                    </a:cubicBezTo>
                    <a:cubicBezTo>
                      <a:pt x="374039" y="197838"/>
                      <a:pt x="381000" y="206179"/>
                      <a:pt x="388620" y="213799"/>
                    </a:cubicBezTo>
                    <a:cubicBezTo>
                      <a:pt x="396240" y="211259"/>
                      <a:pt x="406811" y="212715"/>
                      <a:pt x="411480" y="206179"/>
                    </a:cubicBezTo>
                    <a:cubicBezTo>
                      <a:pt x="420817" y="193107"/>
                      <a:pt x="426720" y="160459"/>
                      <a:pt x="426720" y="160459"/>
                    </a:cubicBezTo>
                    <a:cubicBezTo>
                      <a:pt x="424180" y="150299"/>
                      <a:pt x="427051" y="136795"/>
                      <a:pt x="419100" y="129979"/>
                    </a:cubicBezTo>
                    <a:cubicBezTo>
                      <a:pt x="406903" y="119524"/>
                      <a:pt x="373380" y="114739"/>
                      <a:pt x="373380" y="114739"/>
                    </a:cubicBezTo>
                    <a:lnTo>
                      <a:pt x="327660" y="145219"/>
                    </a:lnTo>
                    <a:cubicBezTo>
                      <a:pt x="320040" y="150299"/>
                      <a:pt x="311276" y="153983"/>
                      <a:pt x="304800" y="160459"/>
                    </a:cubicBezTo>
                    <a:cubicBezTo>
                      <a:pt x="287948" y="177311"/>
                      <a:pt x="277309" y="184961"/>
                      <a:pt x="266700" y="206179"/>
                    </a:cubicBezTo>
                    <a:cubicBezTo>
                      <a:pt x="263108" y="213363"/>
                      <a:pt x="261620" y="221419"/>
                      <a:pt x="259080" y="229039"/>
                    </a:cubicBezTo>
                    <a:cubicBezTo>
                      <a:pt x="261620" y="241739"/>
                      <a:pt x="259516" y="256363"/>
                      <a:pt x="266700" y="267139"/>
                    </a:cubicBezTo>
                    <a:cubicBezTo>
                      <a:pt x="271155" y="273822"/>
                      <a:pt x="281837" y="272552"/>
                      <a:pt x="289560" y="274759"/>
                    </a:cubicBezTo>
                    <a:cubicBezTo>
                      <a:pt x="299630" y="277636"/>
                      <a:pt x="309880" y="279839"/>
                      <a:pt x="320040" y="282379"/>
                    </a:cubicBezTo>
                    <a:cubicBezTo>
                      <a:pt x="366388" y="274654"/>
                      <a:pt x="377863" y="284169"/>
                      <a:pt x="396240" y="229039"/>
                    </a:cubicBezTo>
                    <a:lnTo>
                      <a:pt x="411480" y="183319"/>
                    </a:lnTo>
                    <a:cubicBezTo>
                      <a:pt x="408940" y="142679"/>
                      <a:pt x="412249" y="101245"/>
                      <a:pt x="403860" y="61399"/>
                    </a:cubicBezTo>
                    <a:cubicBezTo>
                      <a:pt x="401640" y="50854"/>
                      <a:pt x="391567" y="40652"/>
                      <a:pt x="381000" y="38539"/>
                    </a:cubicBezTo>
                    <a:cubicBezTo>
                      <a:pt x="363388" y="35017"/>
                      <a:pt x="345440" y="43619"/>
                      <a:pt x="327660" y="46159"/>
                    </a:cubicBezTo>
                    <a:lnTo>
                      <a:pt x="266700" y="137599"/>
                    </a:lnTo>
                    <a:cubicBezTo>
                      <a:pt x="261620" y="145219"/>
                      <a:pt x="254356" y="151771"/>
                      <a:pt x="251460" y="160459"/>
                    </a:cubicBezTo>
                    <a:lnTo>
                      <a:pt x="236220" y="206179"/>
                    </a:lnTo>
                    <a:lnTo>
                      <a:pt x="220980" y="251899"/>
                    </a:lnTo>
                    <a:lnTo>
                      <a:pt x="213360" y="274759"/>
                    </a:lnTo>
                    <a:cubicBezTo>
                      <a:pt x="220980" y="282379"/>
                      <a:pt x="226864" y="292272"/>
                      <a:pt x="236220" y="297619"/>
                    </a:cubicBezTo>
                    <a:cubicBezTo>
                      <a:pt x="248196" y="304462"/>
                      <a:pt x="317949" y="312560"/>
                      <a:pt x="320040" y="312859"/>
                    </a:cubicBezTo>
                    <a:cubicBezTo>
                      <a:pt x="327660" y="315399"/>
                      <a:pt x="340360" y="312859"/>
                      <a:pt x="342900" y="320479"/>
                    </a:cubicBezTo>
                    <a:cubicBezTo>
                      <a:pt x="347465" y="334175"/>
                      <a:pt x="332578" y="371409"/>
                      <a:pt x="320040" y="381439"/>
                    </a:cubicBezTo>
                    <a:cubicBezTo>
                      <a:pt x="313768" y="386457"/>
                      <a:pt x="304800" y="386519"/>
                      <a:pt x="297180" y="389059"/>
                    </a:cubicBezTo>
                    <a:cubicBezTo>
                      <a:pt x="269240" y="386519"/>
                      <a:pt x="240275" y="389355"/>
                      <a:pt x="213360" y="381439"/>
                    </a:cubicBezTo>
                    <a:cubicBezTo>
                      <a:pt x="195788" y="376271"/>
                      <a:pt x="167640" y="350959"/>
                      <a:pt x="167640" y="350959"/>
                    </a:cubicBezTo>
                    <a:cubicBezTo>
                      <a:pt x="161111" y="331373"/>
                      <a:pt x="156227" y="318669"/>
                      <a:pt x="152400" y="297619"/>
                    </a:cubicBezTo>
                    <a:cubicBezTo>
                      <a:pt x="149187" y="279948"/>
                      <a:pt x="148302" y="261891"/>
                      <a:pt x="144780" y="244279"/>
                    </a:cubicBezTo>
                    <a:cubicBezTo>
                      <a:pt x="143205" y="236403"/>
                      <a:pt x="142178" y="227691"/>
                      <a:pt x="137160" y="221419"/>
                    </a:cubicBezTo>
                    <a:cubicBezTo>
                      <a:pt x="131439" y="214268"/>
                      <a:pt x="121920" y="211259"/>
                      <a:pt x="114300" y="206179"/>
                    </a:cubicBezTo>
                    <a:cubicBezTo>
                      <a:pt x="106680" y="208719"/>
                      <a:pt x="97712" y="208781"/>
                      <a:pt x="91440" y="213799"/>
                    </a:cubicBezTo>
                    <a:cubicBezTo>
                      <a:pt x="62013" y="237340"/>
                      <a:pt x="71157" y="296962"/>
                      <a:pt x="83820" y="320479"/>
                    </a:cubicBezTo>
                    <a:cubicBezTo>
                      <a:pt x="91436" y="334623"/>
                      <a:pt x="114300" y="330639"/>
                      <a:pt x="129540" y="335719"/>
                    </a:cubicBezTo>
                    <a:lnTo>
                      <a:pt x="152400" y="343339"/>
                    </a:lnTo>
                    <a:cubicBezTo>
                      <a:pt x="160020" y="345879"/>
                      <a:pt x="167384" y="349384"/>
                      <a:pt x="175260" y="350959"/>
                    </a:cubicBezTo>
                    <a:cubicBezTo>
                      <a:pt x="221236" y="360154"/>
                      <a:pt x="201073" y="354483"/>
                      <a:pt x="236220" y="366199"/>
                    </a:cubicBezTo>
                    <a:cubicBezTo>
                      <a:pt x="247811" y="400971"/>
                      <a:pt x="262310" y="420700"/>
                      <a:pt x="243840" y="457639"/>
                    </a:cubicBezTo>
                    <a:cubicBezTo>
                      <a:pt x="239744" y="465830"/>
                      <a:pt x="228600" y="467799"/>
                      <a:pt x="220980" y="472879"/>
                    </a:cubicBezTo>
                    <a:cubicBezTo>
                      <a:pt x="203200" y="470339"/>
                      <a:pt x="185252" y="468781"/>
                      <a:pt x="167640" y="465259"/>
                    </a:cubicBezTo>
                    <a:cubicBezTo>
                      <a:pt x="159764" y="463684"/>
                      <a:pt x="149449" y="464175"/>
                      <a:pt x="144780" y="457639"/>
                    </a:cubicBezTo>
                    <a:cubicBezTo>
                      <a:pt x="135443" y="444567"/>
                      <a:pt x="134620" y="427159"/>
                      <a:pt x="129540" y="411919"/>
                    </a:cubicBezTo>
                    <a:cubicBezTo>
                      <a:pt x="127000" y="404299"/>
                      <a:pt x="123495" y="396935"/>
                      <a:pt x="121920" y="389059"/>
                    </a:cubicBezTo>
                    <a:cubicBezTo>
                      <a:pt x="119380" y="376359"/>
                      <a:pt x="118848" y="363086"/>
                      <a:pt x="114300" y="350959"/>
                    </a:cubicBezTo>
                    <a:cubicBezTo>
                      <a:pt x="111084" y="342384"/>
                      <a:pt x="104923" y="335134"/>
                      <a:pt x="99060" y="328099"/>
                    </a:cubicBezTo>
                    <a:cubicBezTo>
                      <a:pt x="80725" y="306097"/>
                      <a:pt x="75817" y="304984"/>
                      <a:pt x="53340" y="289999"/>
                    </a:cubicBezTo>
                    <a:cubicBezTo>
                      <a:pt x="45720" y="292539"/>
                      <a:pt x="36160" y="291939"/>
                      <a:pt x="30480" y="297619"/>
                    </a:cubicBezTo>
                    <a:cubicBezTo>
                      <a:pt x="22448" y="305651"/>
                      <a:pt x="20876" y="318236"/>
                      <a:pt x="15240" y="328099"/>
                    </a:cubicBezTo>
                    <a:cubicBezTo>
                      <a:pt x="10696" y="336050"/>
                      <a:pt x="5080" y="343339"/>
                      <a:pt x="0" y="350959"/>
                    </a:cubicBezTo>
                    <a:cubicBezTo>
                      <a:pt x="2540" y="363659"/>
                      <a:pt x="-1538" y="379901"/>
                      <a:pt x="7620" y="389059"/>
                    </a:cubicBezTo>
                    <a:cubicBezTo>
                      <a:pt x="30480" y="411919"/>
                      <a:pt x="53340" y="396679"/>
                      <a:pt x="76200" y="411919"/>
                    </a:cubicBezTo>
                    <a:lnTo>
                      <a:pt x="121920" y="442399"/>
                    </a:lnTo>
                    <a:lnTo>
                      <a:pt x="144780" y="457639"/>
                    </a:lnTo>
                    <a:cubicBezTo>
                      <a:pt x="147320" y="472879"/>
                      <a:pt x="144735" y="489944"/>
                      <a:pt x="152400" y="503359"/>
                    </a:cubicBezTo>
                    <a:cubicBezTo>
                      <a:pt x="156385" y="510333"/>
                      <a:pt x="167228" y="510979"/>
                      <a:pt x="175260" y="510979"/>
                    </a:cubicBezTo>
                    <a:cubicBezTo>
                      <a:pt x="195738" y="510979"/>
                      <a:pt x="215900" y="505899"/>
                      <a:pt x="236220" y="503359"/>
                    </a:cubicBezTo>
                    <a:cubicBezTo>
                      <a:pt x="238760" y="495739"/>
                      <a:pt x="243840" y="488531"/>
                      <a:pt x="243840" y="480499"/>
                    </a:cubicBezTo>
                    <a:cubicBezTo>
                      <a:pt x="243840" y="447381"/>
                      <a:pt x="240328" y="414301"/>
                      <a:pt x="236220" y="381439"/>
                    </a:cubicBezTo>
                    <a:cubicBezTo>
                      <a:pt x="235224" y="373469"/>
                      <a:pt x="232192" y="365763"/>
                      <a:pt x="228600" y="358579"/>
                    </a:cubicBezTo>
                    <a:cubicBezTo>
                      <a:pt x="219364" y="340106"/>
                      <a:pt x="209896" y="328792"/>
                      <a:pt x="190500" y="320479"/>
                    </a:cubicBezTo>
                    <a:cubicBezTo>
                      <a:pt x="180874" y="316354"/>
                      <a:pt x="170090" y="315736"/>
                      <a:pt x="160020" y="312859"/>
                    </a:cubicBezTo>
                    <a:cubicBezTo>
                      <a:pt x="152297" y="310652"/>
                      <a:pt x="144952" y="307187"/>
                      <a:pt x="137160" y="305239"/>
                    </a:cubicBezTo>
                    <a:lnTo>
                      <a:pt x="76200" y="289999"/>
                    </a:lnTo>
                    <a:cubicBezTo>
                      <a:pt x="68495" y="278441"/>
                      <a:pt x="53340" y="260053"/>
                      <a:pt x="53340" y="244279"/>
                    </a:cubicBezTo>
                    <a:cubicBezTo>
                      <a:pt x="53340" y="228829"/>
                      <a:pt x="54050" y="212378"/>
                      <a:pt x="60960" y="198559"/>
                    </a:cubicBezTo>
                    <a:cubicBezTo>
                      <a:pt x="67386" y="185708"/>
                      <a:pt x="79119" y="175471"/>
                      <a:pt x="91440" y="168079"/>
                    </a:cubicBezTo>
                    <a:cubicBezTo>
                      <a:pt x="105215" y="159814"/>
                      <a:pt x="121575" y="156735"/>
                      <a:pt x="137160" y="152839"/>
                    </a:cubicBezTo>
                    <a:cubicBezTo>
                      <a:pt x="175432" y="143271"/>
                      <a:pt x="157705" y="148531"/>
                      <a:pt x="190500" y="137599"/>
                    </a:cubicBezTo>
                    <a:cubicBezTo>
                      <a:pt x="213360" y="140139"/>
                      <a:pt x="236766" y="139641"/>
                      <a:pt x="259080" y="145219"/>
                    </a:cubicBezTo>
                    <a:cubicBezTo>
                      <a:pt x="267965" y="147440"/>
                      <a:pt x="273989" y="155915"/>
                      <a:pt x="281940" y="160459"/>
                    </a:cubicBezTo>
                    <a:cubicBezTo>
                      <a:pt x="291803" y="166095"/>
                      <a:pt x="302680" y="169855"/>
                      <a:pt x="312420" y="175699"/>
                    </a:cubicBezTo>
                    <a:cubicBezTo>
                      <a:pt x="328126" y="185123"/>
                      <a:pt x="340764" y="200387"/>
                      <a:pt x="358140" y="206179"/>
                    </a:cubicBezTo>
                    <a:cubicBezTo>
                      <a:pt x="365760" y="208719"/>
                      <a:pt x="373979" y="209898"/>
                      <a:pt x="381000" y="213799"/>
                    </a:cubicBezTo>
                    <a:cubicBezTo>
                      <a:pt x="397011" y="222694"/>
                      <a:pt x="411480" y="234119"/>
                      <a:pt x="426720" y="244279"/>
                    </a:cubicBezTo>
                    <a:lnTo>
                      <a:pt x="449580" y="259519"/>
                    </a:lnTo>
                    <a:cubicBezTo>
                      <a:pt x="478818" y="215663"/>
                      <a:pt x="481335" y="222071"/>
                      <a:pt x="457200" y="137599"/>
                    </a:cubicBezTo>
                    <a:cubicBezTo>
                      <a:pt x="454993" y="129876"/>
                      <a:pt x="441960" y="132519"/>
                      <a:pt x="434340" y="129979"/>
                    </a:cubicBezTo>
                    <a:cubicBezTo>
                      <a:pt x="424180" y="132519"/>
                      <a:pt x="403860" y="127126"/>
                      <a:pt x="403860" y="137599"/>
                    </a:cubicBezTo>
                    <a:cubicBezTo>
                      <a:pt x="403860" y="155915"/>
                      <a:pt x="424180" y="168079"/>
                      <a:pt x="434340" y="183319"/>
                    </a:cubicBezTo>
                    <a:cubicBezTo>
                      <a:pt x="439420" y="190939"/>
                      <a:pt x="441960" y="201099"/>
                      <a:pt x="449580" y="206179"/>
                    </a:cubicBezTo>
                    <a:lnTo>
                      <a:pt x="495300" y="236659"/>
                    </a:lnTo>
                    <a:cubicBezTo>
                      <a:pt x="500380" y="244279"/>
                      <a:pt x="506444" y="251328"/>
                      <a:pt x="510540" y="259519"/>
                    </a:cubicBezTo>
                    <a:cubicBezTo>
                      <a:pt x="520436" y="279310"/>
                      <a:pt x="524501" y="308553"/>
                      <a:pt x="510540" y="328099"/>
                    </a:cubicBezTo>
                    <a:cubicBezTo>
                      <a:pt x="504453" y="336621"/>
                      <a:pt x="490220" y="333179"/>
                      <a:pt x="480060" y="335719"/>
                    </a:cubicBezTo>
                    <a:cubicBezTo>
                      <a:pt x="451751" y="332180"/>
                      <a:pt x="417473" y="337125"/>
                      <a:pt x="396240" y="312859"/>
                    </a:cubicBezTo>
                    <a:cubicBezTo>
                      <a:pt x="384179" y="299075"/>
                      <a:pt x="365760" y="267139"/>
                      <a:pt x="365760" y="267139"/>
                    </a:cubicBezTo>
                    <a:cubicBezTo>
                      <a:pt x="368300" y="259519"/>
                      <a:pt x="365760" y="246819"/>
                      <a:pt x="373380" y="244279"/>
                    </a:cubicBezTo>
                    <a:cubicBezTo>
                      <a:pt x="382575" y="241214"/>
                      <a:pt x="422004" y="255407"/>
                      <a:pt x="434340" y="259519"/>
                    </a:cubicBezTo>
                    <a:cubicBezTo>
                      <a:pt x="436880" y="267139"/>
                      <a:pt x="441960" y="274347"/>
                      <a:pt x="441960" y="282379"/>
                    </a:cubicBezTo>
                    <a:cubicBezTo>
                      <a:pt x="441960" y="313610"/>
                      <a:pt x="401285" y="331961"/>
                      <a:pt x="388620" y="350959"/>
                    </a:cubicBezTo>
                    <a:cubicBezTo>
                      <a:pt x="353060" y="404299"/>
                      <a:pt x="373380" y="386519"/>
                      <a:pt x="335280" y="411919"/>
                    </a:cubicBezTo>
                    <a:cubicBezTo>
                      <a:pt x="332071" y="416733"/>
                      <a:pt x="308476" y="447780"/>
                      <a:pt x="312420" y="457639"/>
                    </a:cubicBezTo>
                    <a:cubicBezTo>
                      <a:pt x="315821" y="466142"/>
                      <a:pt x="326911" y="469160"/>
                      <a:pt x="335280" y="472879"/>
                    </a:cubicBezTo>
                    <a:cubicBezTo>
                      <a:pt x="349960" y="479403"/>
                      <a:pt x="381000" y="488119"/>
                      <a:pt x="381000" y="488119"/>
                    </a:cubicBezTo>
                    <a:cubicBezTo>
                      <a:pt x="388620" y="485579"/>
                      <a:pt x="399959" y="487520"/>
                      <a:pt x="403860" y="480499"/>
                    </a:cubicBezTo>
                    <a:cubicBezTo>
                      <a:pt x="414032" y="462189"/>
                      <a:pt x="412476" y="439410"/>
                      <a:pt x="419100" y="419539"/>
                    </a:cubicBezTo>
                    <a:lnTo>
                      <a:pt x="426720" y="396679"/>
                    </a:lnTo>
                    <a:cubicBezTo>
                      <a:pt x="422212" y="360619"/>
                      <a:pt x="428559" y="337558"/>
                      <a:pt x="403860" y="312859"/>
                    </a:cubicBezTo>
                    <a:cubicBezTo>
                      <a:pt x="397384" y="306383"/>
                      <a:pt x="389369" y="301338"/>
                      <a:pt x="381000" y="297619"/>
                    </a:cubicBezTo>
                    <a:cubicBezTo>
                      <a:pt x="366320" y="291095"/>
                      <a:pt x="335280" y="282379"/>
                      <a:pt x="335280" y="282379"/>
                    </a:cubicBezTo>
                    <a:cubicBezTo>
                      <a:pt x="327660" y="289999"/>
                      <a:pt x="317239" y="295600"/>
                      <a:pt x="312420" y="305239"/>
                    </a:cubicBezTo>
                    <a:cubicBezTo>
                      <a:pt x="306628" y="316823"/>
                      <a:pt x="308208" y="330844"/>
                      <a:pt x="304800" y="343339"/>
                    </a:cubicBezTo>
                    <a:cubicBezTo>
                      <a:pt x="300573" y="358837"/>
                      <a:pt x="293456" y="373474"/>
                      <a:pt x="289560" y="389059"/>
                    </a:cubicBezTo>
                    <a:lnTo>
                      <a:pt x="281940" y="419539"/>
                    </a:lnTo>
                    <a:cubicBezTo>
                      <a:pt x="284480" y="432239"/>
                      <a:pt x="289560" y="444687"/>
                      <a:pt x="289560" y="457639"/>
                    </a:cubicBezTo>
                    <a:cubicBezTo>
                      <a:pt x="289560" y="508614"/>
                      <a:pt x="232336" y="475990"/>
                      <a:pt x="198120" y="472879"/>
                    </a:cubicBezTo>
                    <a:cubicBezTo>
                      <a:pt x="190500" y="467799"/>
                      <a:pt x="181736" y="464115"/>
                      <a:pt x="175260" y="457639"/>
                    </a:cubicBezTo>
                    <a:cubicBezTo>
                      <a:pt x="143298" y="425677"/>
                      <a:pt x="158445" y="389312"/>
                      <a:pt x="167640" y="343339"/>
                    </a:cubicBezTo>
                    <a:cubicBezTo>
                      <a:pt x="169436" y="334359"/>
                      <a:pt x="177800" y="328099"/>
                      <a:pt x="182880" y="320479"/>
                    </a:cubicBezTo>
                    <a:cubicBezTo>
                      <a:pt x="185207" y="320867"/>
                      <a:pt x="260534" y="332916"/>
                      <a:pt x="266700" y="335719"/>
                    </a:cubicBezTo>
                    <a:cubicBezTo>
                      <a:pt x="283374" y="343298"/>
                      <a:pt x="297180" y="356039"/>
                      <a:pt x="312420" y="366199"/>
                    </a:cubicBezTo>
                    <a:lnTo>
                      <a:pt x="335280" y="381439"/>
                    </a:lnTo>
                    <a:cubicBezTo>
                      <a:pt x="363220" y="423349"/>
                      <a:pt x="335280" y="387789"/>
                      <a:pt x="373380" y="419539"/>
                    </a:cubicBezTo>
                    <a:cubicBezTo>
                      <a:pt x="381659" y="426438"/>
                      <a:pt x="386820" y="437166"/>
                      <a:pt x="396240" y="442399"/>
                    </a:cubicBezTo>
                    <a:cubicBezTo>
                      <a:pt x="410283" y="450201"/>
                      <a:pt x="441960" y="457639"/>
                      <a:pt x="441960" y="457639"/>
                    </a:cubicBezTo>
                    <a:cubicBezTo>
                      <a:pt x="452120" y="455099"/>
                      <a:pt x="470246" y="460259"/>
                      <a:pt x="472440" y="450019"/>
                    </a:cubicBezTo>
                    <a:cubicBezTo>
                      <a:pt x="493305" y="352651"/>
                      <a:pt x="489180" y="359079"/>
                      <a:pt x="441960" y="343339"/>
                    </a:cubicBezTo>
                    <a:cubicBezTo>
                      <a:pt x="429517" y="362004"/>
                      <a:pt x="414658" y="372076"/>
                      <a:pt x="434340" y="396679"/>
                    </a:cubicBezTo>
                    <a:cubicBezTo>
                      <a:pt x="439358" y="402951"/>
                      <a:pt x="449580" y="401759"/>
                      <a:pt x="457200" y="404299"/>
                    </a:cubicBezTo>
                    <a:cubicBezTo>
                      <a:pt x="462280" y="396679"/>
                      <a:pt x="468721" y="389808"/>
                      <a:pt x="472440" y="381439"/>
                    </a:cubicBezTo>
                    <a:cubicBezTo>
                      <a:pt x="489563" y="342913"/>
                      <a:pt x="487927" y="330549"/>
                      <a:pt x="495300" y="289999"/>
                    </a:cubicBezTo>
                    <a:cubicBezTo>
                      <a:pt x="497617" y="277256"/>
                      <a:pt x="500380" y="264599"/>
                      <a:pt x="502920" y="251899"/>
                    </a:cubicBezTo>
                    <a:cubicBezTo>
                      <a:pt x="500380" y="213799"/>
                      <a:pt x="520150" y="166591"/>
                      <a:pt x="495300" y="137599"/>
                    </a:cubicBezTo>
                    <a:cubicBezTo>
                      <a:pt x="439784" y="72830"/>
                      <a:pt x="414826" y="145776"/>
                      <a:pt x="396240" y="168079"/>
                    </a:cubicBezTo>
                    <a:cubicBezTo>
                      <a:pt x="389341" y="176358"/>
                      <a:pt x="381000" y="183319"/>
                      <a:pt x="373380" y="190939"/>
                    </a:cubicBezTo>
                    <a:cubicBezTo>
                      <a:pt x="345590" y="274309"/>
                      <a:pt x="389911" y="148029"/>
                      <a:pt x="350520" y="236659"/>
                    </a:cubicBezTo>
                    <a:cubicBezTo>
                      <a:pt x="343996" y="251339"/>
                      <a:pt x="342464" y="268011"/>
                      <a:pt x="335280" y="282379"/>
                    </a:cubicBezTo>
                    <a:cubicBezTo>
                      <a:pt x="330200" y="292539"/>
                      <a:pt x="324259" y="302312"/>
                      <a:pt x="320040" y="312859"/>
                    </a:cubicBezTo>
                    <a:lnTo>
                      <a:pt x="297180" y="381439"/>
                    </a:lnTo>
                    <a:cubicBezTo>
                      <a:pt x="294640" y="389059"/>
                      <a:pt x="297180" y="401759"/>
                      <a:pt x="289560" y="404299"/>
                    </a:cubicBezTo>
                    <a:lnTo>
                      <a:pt x="266700" y="411919"/>
                    </a:lnTo>
                    <a:cubicBezTo>
                      <a:pt x="254000" y="409379"/>
                      <a:pt x="239845" y="410725"/>
                      <a:pt x="228600" y="404299"/>
                    </a:cubicBezTo>
                    <a:cubicBezTo>
                      <a:pt x="216435" y="397348"/>
                      <a:pt x="209651" y="370313"/>
                      <a:pt x="205740" y="358579"/>
                    </a:cubicBezTo>
                    <a:cubicBezTo>
                      <a:pt x="215134" y="274033"/>
                      <a:pt x="206087" y="311819"/>
                      <a:pt x="228600" y="244279"/>
                    </a:cubicBezTo>
                    <a:cubicBezTo>
                      <a:pt x="234798" y="225686"/>
                      <a:pt x="236688" y="213331"/>
                      <a:pt x="251460" y="198559"/>
                    </a:cubicBezTo>
                    <a:cubicBezTo>
                      <a:pt x="257936" y="192083"/>
                      <a:pt x="266700" y="188399"/>
                      <a:pt x="274320" y="183319"/>
                    </a:cubicBezTo>
                    <a:cubicBezTo>
                      <a:pt x="343563" y="193211"/>
                      <a:pt x="310621" y="185259"/>
                      <a:pt x="373380" y="206179"/>
                    </a:cubicBezTo>
                    <a:lnTo>
                      <a:pt x="396240" y="213799"/>
                    </a:lnTo>
                    <a:cubicBezTo>
                      <a:pt x="403860" y="208719"/>
                      <a:pt x="417462" y="207569"/>
                      <a:pt x="419100" y="198559"/>
                    </a:cubicBezTo>
                    <a:cubicBezTo>
                      <a:pt x="431739" y="129045"/>
                      <a:pt x="425916" y="134791"/>
                      <a:pt x="388620" y="122359"/>
                    </a:cubicBezTo>
                    <a:cubicBezTo>
                      <a:pt x="351092" y="134868"/>
                      <a:pt x="377033" y="121023"/>
                      <a:pt x="350520" y="152839"/>
                    </a:cubicBezTo>
                    <a:cubicBezTo>
                      <a:pt x="333430" y="173347"/>
                      <a:pt x="323231" y="174235"/>
                      <a:pt x="312420" y="198559"/>
                    </a:cubicBezTo>
                    <a:cubicBezTo>
                      <a:pt x="305896" y="213239"/>
                      <a:pt x="302260" y="229039"/>
                      <a:pt x="297180" y="244279"/>
                    </a:cubicBezTo>
                    <a:cubicBezTo>
                      <a:pt x="294640" y="251899"/>
                      <a:pt x="296243" y="262684"/>
                      <a:pt x="289560" y="267139"/>
                    </a:cubicBezTo>
                    <a:cubicBezTo>
                      <a:pt x="260017" y="286834"/>
                      <a:pt x="275388" y="279483"/>
                      <a:pt x="243840" y="289999"/>
                    </a:cubicBezTo>
                    <a:cubicBezTo>
                      <a:pt x="186552" y="284791"/>
                      <a:pt x="173440" y="287929"/>
                      <a:pt x="129540" y="274759"/>
                    </a:cubicBezTo>
                    <a:cubicBezTo>
                      <a:pt x="114153" y="270143"/>
                      <a:pt x="99060" y="264599"/>
                      <a:pt x="83820" y="259519"/>
                    </a:cubicBezTo>
                    <a:lnTo>
                      <a:pt x="60960" y="251899"/>
                    </a:lnTo>
                    <a:cubicBezTo>
                      <a:pt x="50800" y="236659"/>
                      <a:pt x="26038" y="223948"/>
                      <a:pt x="30480" y="206179"/>
                    </a:cubicBezTo>
                    <a:cubicBezTo>
                      <a:pt x="33020" y="196019"/>
                      <a:pt x="32291" y="184413"/>
                      <a:pt x="38100" y="175699"/>
                    </a:cubicBezTo>
                    <a:cubicBezTo>
                      <a:pt x="43812" y="167131"/>
                      <a:pt x="85761" y="148464"/>
                      <a:pt x="91440" y="145219"/>
                    </a:cubicBezTo>
                    <a:cubicBezTo>
                      <a:pt x="115646" y="131387"/>
                      <a:pt x="110293" y="127732"/>
                      <a:pt x="137160" y="122359"/>
                    </a:cubicBezTo>
                    <a:cubicBezTo>
                      <a:pt x="201676" y="109456"/>
                      <a:pt x="174075" y="120750"/>
                      <a:pt x="228600" y="107119"/>
                    </a:cubicBezTo>
                    <a:cubicBezTo>
                      <a:pt x="236392" y="105171"/>
                      <a:pt x="244276" y="103091"/>
                      <a:pt x="251460" y="99499"/>
                    </a:cubicBezTo>
                    <a:cubicBezTo>
                      <a:pt x="259651" y="95403"/>
                      <a:pt x="266700" y="89339"/>
                      <a:pt x="274320" y="84259"/>
                    </a:cubicBezTo>
                    <a:cubicBezTo>
                      <a:pt x="309255" y="31856"/>
                      <a:pt x="299008" y="55915"/>
                      <a:pt x="312420" y="15679"/>
                    </a:cubicBezTo>
                    <a:cubicBezTo>
                      <a:pt x="304800" y="10599"/>
                      <a:pt x="298626" y="1734"/>
                      <a:pt x="289560" y="439"/>
                    </a:cubicBezTo>
                    <a:cubicBezTo>
                      <a:pt x="257245" y="-4177"/>
                      <a:pt x="237021" y="28516"/>
                      <a:pt x="228600" y="53779"/>
                    </a:cubicBezTo>
                    <a:lnTo>
                      <a:pt x="205740" y="122359"/>
                    </a:lnTo>
                    <a:lnTo>
                      <a:pt x="198120" y="145219"/>
                    </a:lnTo>
                    <a:cubicBezTo>
                      <a:pt x="195580" y="152839"/>
                      <a:pt x="192075" y="160203"/>
                      <a:pt x="190500" y="168079"/>
                    </a:cubicBezTo>
                    <a:lnTo>
                      <a:pt x="182880" y="206179"/>
                    </a:lnTo>
                    <a:cubicBezTo>
                      <a:pt x="185420" y="241739"/>
                      <a:pt x="190500" y="277208"/>
                      <a:pt x="190500" y="312859"/>
                    </a:cubicBezTo>
                    <a:cubicBezTo>
                      <a:pt x="190500" y="333337"/>
                      <a:pt x="188268" y="354062"/>
                      <a:pt x="182880" y="373819"/>
                    </a:cubicBezTo>
                    <a:cubicBezTo>
                      <a:pt x="180470" y="382654"/>
                      <a:pt x="174791" y="390958"/>
                      <a:pt x="167640" y="396679"/>
                    </a:cubicBezTo>
                    <a:cubicBezTo>
                      <a:pt x="161368" y="401697"/>
                      <a:pt x="152719" y="403078"/>
                      <a:pt x="144780" y="404299"/>
                    </a:cubicBezTo>
                    <a:cubicBezTo>
                      <a:pt x="119550" y="408181"/>
                      <a:pt x="93980" y="409379"/>
                      <a:pt x="68580" y="411919"/>
                    </a:cubicBezTo>
                    <a:lnTo>
                      <a:pt x="137160" y="457639"/>
                    </a:lnTo>
                    <a:cubicBezTo>
                      <a:pt x="144780" y="462719"/>
                      <a:pt x="151332" y="469983"/>
                      <a:pt x="160020" y="472879"/>
                    </a:cubicBezTo>
                    <a:lnTo>
                      <a:pt x="205740" y="488119"/>
                    </a:lnTo>
                    <a:cubicBezTo>
                      <a:pt x="213360" y="490659"/>
                      <a:pt x="220568" y="495739"/>
                      <a:pt x="228600" y="495739"/>
                    </a:cubicBezTo>
                    <a:lnTo>
                      <a:pt x="297180" y="495739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335263D8-35A4-0BB2-731C-BD7BAC519EF0}"/>
                </a:ext>
              </a:extLst>
            </p:cNvPr>
            <p:cNvGrpSpPr/>
            <p:nvPr/>
          </p:nvGrpSpPr>
          <p:grpSpPr>
            <a:xfrm rot="4143472">
              <a:off x="5076965" y="3574631"/>
              <a:ext cx="510979" cy="519550"/>
              <a:chOff x="4544067" y="3585793"/>
              <a:chExt cx="510979" cy="519550"/>
            </a:xfrm>
          </p:grpSpPr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A9FC44C9-F623-6FD4-52FA-CA8F2004D2B0}"/>
                  </a:ext>
                </a:extLst>
              </p:cNvPr>
              <p:cNvSpPr/>
              <p:nvPr/>
            </p:nvSpPr>
            <p:spPr>
              <a:xfrm rot="4587980" flipH="1">
                <a:off x="4679767" y="3627429"/>
                <a:ext cx="239582" cy="429761"/>
              </a:xfrm>
              <a:custGeom>
                <a:avLst/>
                <a:gdLst>
                  <a:gd name="connsiteX0" fmla="*/ 38944 w 391375"/>
                  <a:gd name="connsiteY0" fmla="*/ 0 h 1356513"/>
                  <a:gd name="connsiteX1" fmla="*/ 391369 w 391375"/>
                  <a:gd name="connsiteY1" fmla="*/ 676275 h 1356513"/>
                  <a:gd name="connsiteX2" fmla="*/ 48469 w 391375"/>
                  <a:gd name="connsiteY2" fmla="*/ 1276350 h 1356513"/>
                  <a:gd name="connsiteX3" fmla="*/ 10369 w 391375"/>
                  <a:gd name="connsiteY3" fmla="*/ 1333500 h 1356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375" h="1356513">
                    <a:moveTo>
                      <a:pt x="38944" y="0"/>
                    </a:moveTo>
                    <a:cubicBezTo>
                      <a:pt x="214363" y="231775"/>
                      <a:pt x="389782" y="463550"/>
                      <a:pt x="391369" y="676275"/>
                    </a:cubicBezTo>
                    <a:cubicBezTo>
                      <a:pt x="392956" y="889000"/>
                      <a:pt x="111969" y="1166812"/>
                      <a:pt x="48469" y="1276350"/>
                    </a:cubicBezTo>
                    <a:cubicBezTo>
                      <a:pt x="-15031" y="1385888"/>
                      <a:pt x="-2331" y="1359694"/>
                      <a:pt x="10369" y="1333500"/>
                    </a:cubicBezTo>
                  </a:path>
                </a:pathLst>
              </a:cu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24D64553-EAA4-E9D0-5C9F-C7D81C7AF423}"/>
                  </a:ext>
                </a:extLst>
              </p:cNvPr>
              <p:cNvSpPr/>
              <p:nvPr/>
            </p:nvSpPr>
            <p:spPr>
              <a:xfrm rot="6858526">
                <a:off x="4539782" y="3590078"/>
                <a:ext cx="519550" cy="510979"/>
              </a:xfrm>
              <a:custGeom>
                <a:avLst/>
                <a:gdLst>
                  <a:gd name="connsiteX0" fmla="*/ 266700 w 519550"/>
                  <a:gd name="connsiteY0" fmla="*/ 23299 h 510979"/>
                  <a:gd name="connsiteX1" fmla="*/ 114300 w 519550"/>
                  <a:gd name="connsiteY1" fmla="*/ 30919 h 510979"/>
                  <a:gd name="connsiteX2" fmla="*/ 99060 w 519550"/>
                  <a:gd name="connsiteY2" fmla="*/ 53779 h 510979"/>
                  <a:gd name="connsiteX3" fmla="*/ 83820 w 519550"/>
                  <a:gd name="connsiteY3" fmla="*/ 99499 h 510979"/>
                  <a:gd name="connsiteX4" fmla="*/ 106680 w 519550"/>
                  <a:gd name="connsiteY4" fmla="*/ 114739 h 510979"/>
                  <a:gd name="connsiteX5" fmla="*/ 167640 w 519550"/>
                  <a:gd name="connsiteY5" fmla="*/ 129979 h 510979"/>
                  <a:gd name="connsiteX6" fmla="*/ 175260 w 519550"/>
                  <a:gd name="connsiteY6" fmla="*/ 107119 h 510979"/>
                  <a:gd name="connsiteX7" fmla="*/ 182880 w 519550"/>
                  <a:gd name="connsiteY7" fmla="*/ 53779 h 510979"/>
                  <a:gd name="connsiteX8" fmla="*/ 205740 w 519550"/>
                  <a:gd name="connsiteY8" fmla="*/ 46159 h 510979"/>
                  <a:gd name="connsiteX9" fmla="*/ 243840 w 519550"/>
                  <a:gd name="connsiteY9" fmla="*/ 53779 h 510979"/>
                  <a:gd name="connsiteX10" fmla="*/ 266700 w 519550"/>
                  <a:gd name="connsiteY10" fmla="*/ 145219 h 510979"/>
                  <a:gd name="connsiteX11" fmla="*/ 289560 w 519550"/>
                  <a:gd name="connsiteY11" fmla="*/ 152839 h 510979"/>
                  <a:gd name="connsiteX12" fmla="*/ 327660 w 519550"/>
                  <a:gd name="connsiteY12" fmla="*/ 84259 h 510979"/>
                  <a:gd name="connsiteX13" fmla="*/ 281940 w 519550"/>
                  <a:gd name="connsiteY13" fmla="*/ 91879 h 510979"/>
                  <a:gd name="connsiteX14" fmla="*/ 213360 w 519550"/>
                  <a:gd name="connsiteY14" fmla="*/ 129979 h 510979"/>
                  <a:gd name="connsiteX15" fmla="*/ 190500 w 519550"/>
                  <a:gd name="connsiteY15" fmla="*/ 152839 h 510979"/>
                  <a:gd name="connsiteX16" fmla="*/ 152400 w 519550"/>
                  <a:gd name="connsiteY16" fmla="*/ 198559 h 510979"/>
                  <a:gd name="connsiteX17" fmla="*/ 129540 w 519550"/>
                  <a:gd name="connsiteY17" fmla="*/ 206179 h 510979"/>
                  <a:gd name="connsiteX18" fmla="*/ 106680 w 519550"/>
                  <a:gd name="connsiteY18" fmla="*/ 160459 h 510979"/>
                  <a:gd name="connsiteX19" fmla="*/ 114300 w 519550"/>
                  <a:gd name="connsiteY19" fmla="*/ 122359 h 510979"/>
                  <a:gd name="connsiteX20" fmla="*/ 182880 w 519550"/>
                  <a:gd name="connsiteY20" fmla="*/ 129979 h 510979"/>
                  <a:gd name="connsiteX21" fmla="*/ 198120 w 519550"/>
                  <a:gd name="connsiteY21" fmla="*/ 152839 h 510979"/>
                  <a:gd name="connsiteX22" fmla="*/ 190500 w 519550"/>
                  <a:gd name="connsiteY22" fmla="*/ 251899 h 510979"/>
                  <a:gd name="connsiteX23" fmla="*/ 182880 w 519550"/>
                  <a:gd name="connsiteY23" fmla="*/ 274759 h 510979"/>
                  <a:gd name="connsiteX24" fmla="*/ 160020 w 519550"/>
                  <a:gd name="connsiteY24" fmla="*/ 289999 h 510979"/>
                  <a:gd name="connsiteX25" fmla="*/ 91440 w 519550"/>
                  <a:gd name="connsiteY25" fmla="*/ 267139 h 510979"/>
                  <a:gd name="connsiteX26" fmla="*/ 60960 w 519550"/>
                  <a:gd name="connsiteY26" fmla="*/ 221419 h 510979"/>
                  <a:gd name="connsiteX27" fmla="*/ 68580 w 519550"/>
                  <a:gd name="connsiteY27" fmla="*/ 152839 h 510979"/>
                  <a:gd name="connsiteX28" fmla="*/ 114300 w 519550"/>
                  <a:gd name="connsiteY28" fmla="*/ 137599 h 510979"/>
                  <a:gd name="connsiteX29" fmla="*/ 137160 w 519550"/>
                  <a:gd name="connsiteY29" fmla="*/ 129979 h 510979"/>
                  <a:gd name="connsiteX30" fmla="*/ 160020 w 519550"/>
                  <a:gd name="connsiteY30" fmla="*/ 122359 h 510979"/>
                  <a:gd name="connsiteX31" fmla="*/ 251460 w 519550"/>
                  <a:gd name="connsiteY31" fmla="*/ 129979 h 510979"/>
                  <a:gd name="connsiteX32" fmla="*/ 297180 w 519550"/>
                  <a:gd name="connsiteY32" fmla="*/ 145219 h 510979"/>
                  <a:gd name="connsiteX33" fmla="*/ 320040 w 519550"/>
                  <a:gd name="connsiteY33" fmla="*/ 152839 h 510979"/>
                  <a:gd name="connsiteX34" fmla="*/ 365760 w 519550"/>
                  <a:gd name="connsiteY34" fmla="*/ 190939 h 510979"/>
                  <a:gd name="connsiteX35" fmla="*/ 388620 w 519550"/>
                  <a:gd name="connsiteY35" fmla="*/ 213799 h 510979"/>
                  <a:gd name="connsiteX36" fmla="*/ 411480 w 519550"/>
                  <a:gd name="connsiteY36" fmla="*/ 206179 h 510979"/>
                  <a:gd name="connsiteX37" fmla="*/ 426720 w 519550"/>
                  <a:gd name="connsiteY37" fmla="*/ 160459 h 510979"/>
                  <a:gd name="connsiteX38" fmla="*/ 419100 w 519550"/>
                  <a:gd name="connsiteY38" fmla="*/ 129979 h 510979"/>
                  <a:gd name="connsiteX39" fmla="*/ 373380 w 519550"/>
                  <a:gd name="connsiteY39" fmla="*/ 114739 h 510979"/>
                  <a:gd name="connsiteX40" fmla="*/ 327660 w 519550"/>
                  <a:gd name="connsiteY40" fmla="*/ 145219 h 510979"/>
                  <a:gd name="connsiteX41" fmla="*/ 304800 w 519550"/>
                  <a:gd name="connsiteY41" fmla="*/ 160459 h 510979"/>
                  <a:gd name="connsiteX42" fmla="*/ 266700 w 519550"/>
                  <a:gd name="connsiteY42" fmla="*/ 206179 h 510979"/>
                  <a:gd name="connsiteX43" fmla="*/ 259080 w 519550"/>
                  <a:gd name="connsiteY43" fmla="*/ 229039 h 510979"/>
                  <a:gd name="connsiteX44" fmla="*/ 266700 w 519550"/>
                  <a:gd name="connsiteY44" fmla="*/ 267139 h 510979"/>
                  <a:gd name="connsiteX45" fmla="*/ 289560 w 519550"/>
                  <a:gd name="connsiteY45" fmla="*/ 274759 h 510979"/>
                  <a:gd name="connsiteX46" fmla="*/ 320040 w 519550"/>
                  <a:gd name="connsiteY46" fmla="*/ 282379 h 510979"/>
                  <a:gd name="connsiteX47" fmla="*/ 396240 w 519550"/>
                  <a:gd name="connsiteY47" fmla="*/ 229039 h 510979"/>
                  <a:gd name="connsiteX48" fmla="*/ 411480 w 519550"/>
                  <a:gd name="connsiteY48" fmla="*/ 183319 h 510979"/>
                  <a:gd name="connsiteX49" fmla="*/ 403860 w 519550"/>
                  <a:gd name="connsiteY49" fmla="*/ 61399 h 510979"/>
                  <a:gd name="connsiteX50" fmla="*/ 381000 w 519550"/>
                  <a:gd name="connsiteY50" fmla="*/ 38539 h 510979"/>
                  <a:gd name="connsiteX51" fmla="*/ 327660 w 519550"/>
                  <a:gd name="connsiteY51" fmla="*/ 46159 h 510979"/>
                  <a:gd name="connsiteX52" fmla="*/ 266700 w 519550"/>
                  <a:gd name="connsiteY52" fmla="*/ 137599 h 510979"/>
                  <a:gd name="connsiteX53" fmla="*/ 251460 w 519550"/>
                  <a:gd name="connsiteY53" fmla="*/ 160459 h 510979"/>
                  <a:gd name="connsiteX54" fmla="*/ 236220 w 519550"/>
                  <a:gd name="connsiteY54" fmla="*/ 206179 h 510979"/>
                  <a:gd name="connsiteX55" fmla="*/ 220980 w 519550"/>
                  <a:gd name="connsiteY55" fmla="*/ 251899 h 510979"/>
                  <a:gd name="connsiteX56" fmla="*/ 213360 w 519550"/>
                  <a:gd name="connsiteY56" fmla="*/ 274759 h 510979"/>
                  <a:gd name="connsiteX57" fmla="*/ 236220 w 519550"/>
                  <a:gd name="connsiteY57" fmla="*/ 297619 h 510979"/>
                  <a:gd name="connsiteX58" fmla="*/ 320040 w 519550"/>
                  <a:gd name="connsiteY58" fmla="*/ 312859 h 510979"/>
                  <a:gd name="connsiteX59" fmla="*/ 342900 w 519550"/>
                  <a:gd name="connsiteY59" fmla="*/ 320479 h 510979"/>
                  <a:gd name="connsiteX60" fmla="*/ 320040 w 519550"/>
                  <a:gd name="connsiteY60" fmla="*/ 381439 h 510979"/>
                  <a:gd name="connsiteX61" fmla="*/ 297180 w 519550"/>
                  <a:gd name="connsiteY61" fmla="*/ 389059 h 510979"/>
                  <a:gd name="connsiteX62" fmla="*/ 213360 w 519550"/>
                  <a:gd name="connsiteY62" fmla="*/ 381439 h 510979"/>
                  <a:gd name="connsiteX63" fmla="*/ 167640 w 519550"/>
                  <a:gd name="connsiteY63" fmla="*/ 350959 h 510979"/>
                  <a:gd name="connsiteX64" fmla="*/ 152400 w 519550"/>
                  <a:gd name="connsiteY64" fmla="*/ 297619 h 510979"/>
                  <a:gd name="connsiteX65" fmla="*/ 144780 w 519550"/>
                  <a:gd name="connsiteY65" fmla="*/ 244279 h 510979"/>
                  <a:gd name="connsiteX66" fmla="*/ 137160 w 519550"/>
                  <a:gd name="connsiteY66" fmla="*/ 221419 h 510979"/>
                  <a:gd name="connsiteX67" fmla="*/ 114300 w 519550"/>
                  <a:gd name="connsiteY67" fmla="*/ 206179 h 510979"/>
                  <a:gd name="connsiteX68" fmla="*/ 91440 w 519550"/>
                  <a:gd name="connsiteY68" fmla="*/ 213799 h 510979"/>
                  <a:gd name="connsiteX69" fmla="*/ 83820 w 519550"/>
                  <a:gd name="connsiteY69" fmla="*/ 320479 h 510979"/>
                  <a:gd name="connsiteX70" fmla="*/ 129540 w 519550"/>
                  <a:gd name="connsiteY70" fmla="*/ 335719 h 510979"/>
                  <a:gd name="connsiteX71" fmla="*/ 152400 w 519550"/>
                  <a:gd name="connsiteY71" fmla="*/ 343339 h 510979"/>
                  <a:gd name="connsiteX72" fmla="*/ 175260 w 519550"/>
                  <a:gd name="connsiteY72" fmla="*/ 350959 h 510979"/>
                  <a:gd name="connsiteX73" fmla="*/ 236220 w 519550"/>
                  <a:gd name="connsiteY73" fmla="*/ 366199 h 510979"/>
                  <a:gd name="connsiteX74" fmla="*/ 243840 w 519550"/>
                  <a:gd name="connsiteY74" fmla="*/ 457639 h 510979"/>
                  <a:gd name="connsiteX75" fmla="*/ 220980 w 519550"/>
                  <a:gd name="connsiteY75" fmla="*/ 472879 h 510979"/>
                  <a:gd name="connsiteX76" fmla="*/ 167640 w 519550"/>
                  <a:gd name="connsiteY76" fmla="*/ 465259 h 510979"/>
                  <a:gd name="connsiteX77" fmla="*/ 144780 w 519550"/>
                  <a:gd name="connsiteY77" fmla="*/ 457639 h 510979"/>
                  <a:gd name="connsiteX78" fmla="*/ 129540 w 519550"/>
                  <a:gd name="connsiteY78" fmla="*/ 411919 h 510979"/>
                  <a:gd name="connsiteX79" fmla="*/ 121920 w 519550"/>
                  <a:gd name="connsiteY79" fmla="*/ 389059 h 510979"/>
                  <a:gd name="connsiteX80" fmla="*/ 114300 w 519550"/>
                  <a:gd name="connsiteY80" fmla="*/ 350959 h 510979"/>
                  <a:gd name="connsiteX81" fmla="*/ 99060 w 519550"/>
                  <a:gd name="connsiteY81" fmla="*/ 328099 h 510979"/>
                  <a:gd name="connsiteX82" fmla="*/ 53340 w 519550"/>
                  <a:gd name="connsiteY82" fmla="*/ 289999 h 510979"/>
                  <a:gd name="connsiteX83" fmla="*/ 30480 w 519550"/>
                  <a:gd name="connsiteY83" fmla="*/ 297619 h 510979"/>
                  <a:gd name="connsiteX84" fmla="*/ 15240 w 519550"/>
                  <a:gd name="connsiteY84" fmla="*/ 328099 h 510979"/>
                  <a:gd name="connsiteX85" fmla="*/ 0 w 519550"/>
                  <a:gd name="connsiteY85" fmla="*/ 350959 h 510979"/>
                  <a:gd name="connsiteX86" fmla="*/ 7620 w 519550"/>
                  <a:gd name="connsiteY86" fmla="*/ 389059 h 510979"/>
                  <a:gd name="connsiteX87" fmla="*/ 76200 w 519550"/>
                  <a:gd name="connsiteY87" fmla="*/ 411919 h 510979"/>
                  <a:gd name="connsiteX88" fmla="*/ 121920 w 519550"/>
                  <a:gd name="connsiteY88" fmla="*/ 442399 h 510979"/>
                  <a:gd name="connsiteX89" fmla="*/ 144780 w 519550"/>
                  <a:gd name="connsiteY89" fmla="*/ 457639 h 510979"/>
                  <a:gd name="connsiteX90" fmla="*/ 152400 w 519550"/>
                  <a:gd name="connsiteY90" fmla="*/ 503359 h 510979"/>
                  <a:gd name="connsiteX91" fmla="*/ 175260 w 519550"/>
                  <a:gd name="connsiteY91" fmla="*/ 510979 h 510979"/>
                  <a:gd name="connsiteX92" fmla="*/ 236220 w 519550"/>
                  <a:gd name="connsiteY92" fmla="*/ 503359 h 510979"/>
                  <a:gd name="connsiteX93" fmla="*/ 243840 w 519550"/>
                  <a:gd name="connsiteY93" fmla="*/ 480499 h 510979"/>
                  <a:gd name="connsiteX94" fmla="*/ 236220 w 519550"/>
                  <a:gd name="connsiteY94" fmla="*/ 381439 h 510979"/>
                  <a:gd name="connsiteX95" fmla="*/ 228600 w 519550"/>
                  <a:gd name="connsiteY95" fmla="*/ 358579 h 510979"/>
                  <a:gd name="connsiteX96" fmla="*/ 190500 w 519550"/>
                  <a:gd name="connsiteY96" fmla="*/ 320479 h 510979"/>
                  <a:gd name="connsiteX97" fmla="*/ 160020 w 519550"/>
                  <a:gd name="connsiteY97" fmla="*/ 312859 h 510979"/>
                  <a:gd name="connsiteX98" fmla="*/ 137160 w 519550"/>
                  <a:gd name="connsiteY98" fmla="*/ 305239 h 510979"/>
                  <a:gd name="connsiteX99" fmla="*/ 76200 w 519550"/>
                  <a:gd name="connsiteY99" fmla="*/ 289999 h 510979"/>
                  <a:gd name="connsiteX100" fmla="*/ 53340 w 519550"/>
                  <a:gd name="connsiteY100" fmla="*/ 244279 h 510979"/>
                  <a:gd name="connsiteX101" fmla="*/ 60960 w 519550"/>
                  <a:gd name="connsiteY101" fmla="*/ 198559 h 510979"/>
                  <a:gd name="connsiteX102" fmla="*/ 91440 w 519550"/>
                  <a:gd name="connsiteY102" fmla="*/ 168079 h 510979"/>
                  <a:gd name="connsiteX103" fmla="*/ 137160 w 519550"/>
                  <a:gd name="connsiteY103" fmla="*/ 152839 h 510979"/>
                  <a:gd name="connsiteX104" fmla="*/ 190500 w 519550"/>
                  <a:gd name="connsiteY104" fmla="*/ 137599 h 510979"/>
                  <a:gd name="connsiteX105" fmla="*/ 259080 w 519550"/>
                  <a:gd name="connsiteY105" fmla="*/ 145219 h 510979"/>
                  <a:gd name="connsiteX106" fmla="*/ 281940 w 519550"/>
                  <a:gd name="connsiteY106" fmla="*/ 160459 h 510979"/>
                  <a:gd name="connsiteX107" fmla="*/ 312420 w 519550"/>
                  <a:gd name="connsiteY107" fmla="*/ 175699 h 510979"/>
                  <a:gd name="connsiteX108" fmla="*/ 358140 w 519550"/>
                  <a:gd name="connsiteY108" fmla="*/ 206179 h 510979"/>
                  <a:gd name="connsiteX109" fmla="*/ 381000 w 519550"/>
                  <a:gd name="connsiteY109" fmla="*/ 213799 h 510979"/>
                  <a:gd name="connsiteX110" fmla="*/ 426720 w 519550"/>
                  <a:gd name="connsiteY110" fmla="*/ 244279 h 510979"/>
                  <a:gd name="connsiteX111" fmla="*/ 449580 w 519550"/>
                  <a:gd name="connsiteY111" fmla="*/ 259519 h 510979"/>
                  <a:gd name="connsiteX112" fmla="*/ 457200 w 519550"/>
                  <a:gd name="connsiteY112" fmla="*/ 137599 h 510979"/>
                  <a:gd name="connsiteX113" fmla="*/ 434340 w 519550"/>
                  <a:gd name="connsiteY113" fmla="*/ 129979 h 510979"/>
                  <a:gd name="connsiteX114" fmla="*/ 403860 w 519550"/>
                  <a:gd name="connsiteY114" fmla="*/ 137599 h 510979"/>
                  <a:gd name="connsiteX115" fmla="*/ 434340 w 519550"/>
                  <a:gd name="connsiteY115" fmla="*/ 183319 h 510979"/>
                  <a:gd name="connsiteX116" fmla="*/ 449580 w 519550"/>
                  <a:gd name="connsiteY116" fmla="*/ 206179 h 510979"/>
                  <a:gd name="connsiteX117" fmla="*/ 495300 w 519550"/>
                  <a:gd name="connsiteY117" fmla="*/ 236659 h 510979"/>
                  <a:gd name="connsiteX118" fmla="*/ 510540 w 519550"/>
                  <a:gd name="connsiteY118" fmla="*/ 259519 h 510979"/>
                  <a:gd name="connsiteX119" fmla="*/ 510540 w 519550"/>
                  <a:gd name="connsiteY119" fmla="*/ 328099 h 510979"/>
                  <a:gd name="connsiteX120" fmla="*/ 480060 w 519550"/>
                  <a:gd name="connsiteY120" fmla="*/ 335719 h 510979"/>
                  <a:gd name="connsiteX121" fmla="*/ 396240 w 519550"/>
                  <a:gd name="connsiteY121" fmla="*/ 312859 h 510979"/>
                  <a:gd name="connsiteX122" fmla="*/ 365760 w 519550"/>
                  <a:gd name="connsiteY122" fmla="*/ 267139 h 510979"/>
                  <a:gd name="connsiteX123" fmla="*/ 373380 w 519550"/>
                  <a:gd name="connsiteY123" fmla="*/ 244279 h 510979"/>
                  <a:gd name="connsiteX124" fmla="*/ 434340 w 519550"/>
                  <a:gd name="connsiteY124" fmla="*/ 259519 h 510979"/>
                  <a:gd name="connsiteX125" fmla="*/ 441960 w 519550"/>
                  <a:gd name="connsiteY125" fmla="*/ 282379 h 510979"/>
                  <a:gd name="connsiteX126" fmla="*/ 388620 w 519550"/>
                  <a:gd name="connsiteY126" fmla="*/ 350959 h 510979"/>
                  <a:gd name="connsiteX127" fmla="*/ 335280 w 519550"/>
                  <a:gd name="connsiteY127" fmla="*/ 411919 h 510979"/>
                  <a:gd name="connsiteX128" fmla="*/ 312420 w 519550"/>
                  <a:gd name="connsiteY128" fmla="*/ 457639 h 510979"/>
                  <a:gd name="connsiteX129" fmla="*/ 335280 w 519550"/>
                  <a:gd name="connsiteY129" fmla="*/ 472879 h 510979"/>
                  <a:gd name="connsiteX130" fmla="*/ 381000 w 519550"/>
                  <a:gd name="connsiteY130" fmla="*/ 488119 h 510979"/>
                  <a:gd name="connsiteX131" fmla="*/ 403860 w 519550"/>
                  <a:gd name="connsiteY131" fmla="*/ 480499 h 510979"/>
                  <a:gd name="connsiteX132" fmla="*/ 419100 w 519550"/>
                  <a:gd name="connsiteY132" fmla="*/ 419539 h 510979"/>
                  <a:gd name="connsiteX133" fmla="*/ 426720 w 519550"/>
                  <a:gd name="connsiteY133" fmla="*/ 396679 h 510979"/>
                  <a:gd name="connsiteX134" fmla="*/ 403860 w 519550"/>
                  <a:gd name="connsiteY134" fmla="*/ 312859 h 510979"/>
                  <a:gd name="connsiteX135" fmla="*/ 381000 w 519550"/>
                  <a:gd name="connsiteY135" fmla="*/ 297619 h 510979"/>
                  <a:gd name="connsiteX136" fmla="*/ 335280 w 519550"/>
                  <a:gd name="connsiteY136" fmla="*/ 282379 h 510979"/>
                  <a:gd name="connsiteX137" fmla="*/ 312420 w 519550"/>
                  <a:gd name="connsiteY137" fmla="*/ 305239 h 510979"/>
                  <a:gd name="connsiteX138" fmla="*/ 304800 w 519550"/>
                  <a:gd name="connsiteY138" fmla="*/ 343339 h 510979"/>
                  <a:gd name="connsiteX139" fmla="*/ 289560 w 519550"/>
                  <a:gd name="connsiteY139" fmla="*/ 389059 h 510979"/>
                  <a:gd name="connsiteX140" fmla="*/ 281940 w 519550"/>
                  <a:gd name="connsiteY140" fmla="*/ 419539 h 510979"/>
                  <a:gd name="connsiteX141" fmla="*/ 289560 w 519550"/>
                  <a:gd name="connsiteY141" fmla="*/ 457639 h 510979"/>
                  <a:gd name="connsiteX142" fmla="*/ 198120 w 519550"/>
                  <a:gd name="connsiteY142" fmla="*/ 472879 h 510979"/>
                  <a:gd name="connsiteX143" fmla="*/ 175260 w 519550"/>
                  <a:gd name="connsiteY143" fmla="*/ 457639 h 510979"/>
                  <a:gd name="connsiteX144" fmla="*/ 167640 w 519550"/>
                  <a:gd name="connsiteY144" fmla="*/ 343339 h 510979"/>
                  <a:gd name="connsiteX145" fmla="*/ 182880 w 519550"/>
                  <a:gd name="connsiteY145" fmla="*/ 320479 h 510979"/>
                  <a:gd name="connsiteX146" fmla="*/ 266700 w 519550"/>
                  <a:gd name="connsiteY146" fmla="*/ 335719 h 510979"/>
                  <a:gd name="connsiteX147" fmla="*/ 312420 w 519550"/>
                  <a:gd name="connsiteY147" fmla="*/ 366199 h 510979"/>
                  <a:gd name="connsiteX148" fmla="*/ 335280 w 519550"/>
                  <a:gd name="connsiteY148" fmla="*/ 381439 h 510979"/>
                  <a:gd name="connsiteX149" fmla="*/ 373380 w 519550"/>
                  <a:gd name="connsiteY149" fmla="*/ 419539 h 510979"/>
                  <a:gd name="connsiteX150" fmla="*/ 396240 w 519550"/>
                  <a:gd name="connsiteY150" fmla="*/ 442399 h 510979"/>
                  <a:gd name="connsiteX151" fmla="*/ 441960 w 519550"/>
                  <a:gd name="connsiteY151" fmla="*/ 457639 h 510979"/>
                  <a:gd name="connsiteX152" fmla="*/ 472440 w 519550"/>
                  <a:gd name="connsiteY152" fmla="*/ 450019 h 510979"/>
                  <a:gd name="connsiteX153" fmla="*/ 441960 w 519550"/>
                  <a:gd name="connsiteY153" fmla="*/ 343339 h 510979"/>
                  <a:gd name="connsiteX154" fmla="*/ 434340 w 519550"/>
                  <a:gd name="connsiteY154" fmla="*/ 396679 h 510979"/>
                  <a:gd name="connsiteX155" fmla="*/ 457200 w 519550"/>
                  <a:gd name="connsiteY155" fmla="*/ 404299 h 510979"/>
                  <a:gd name="connsiteX156" fmla="*/ 472440 w 519550"/>
                  <a:gd name="connsiteY156" fmla="*/ 381439 h 510979"/>
                  <a:gd name="connsiteX157" fmla="*/ 495300 w 519550"/>
                  <a:gd name="connsiteY157" fmla="*/ 289999 h 510979"/>
                  <a:gd name="connsiteX158" fmla="*/ 502920 w 519550"/>
                  <a:gd name="connsiteY158" fmla="*/ 251899 h 510979"/>
                  <a:gd name="connsiteX159" fmla="*/ 495300 w 519550"/>
                  <a:gd name="connsiteY159" fmla="*/ 137599 h 510979"/>
                  <a:gd name="connsiteX160" fmla="*/ 396240 w 519550"/>
                  <a:gd name="connsiteY160" fmla="*/ 168079 h 510979"/>
                  <a:gd name="connsiteX161" fmla="*/ 373380 w 519550"/>
                  <a:gd name="connsiteY161" fmla="*/ 190939 h 510979"/>
                  <a:gd name="connsiteX162" fmla="*/ 350520 w 519550"/>
                  <a:gd name="connsiteY162" fmla="*/ 236659 h 510979"/>
                  <a:gd name="connsiteX163" fmla="*/ 335280 w 519550"/>
                  <a:gd name="connsiteY163" fmla="*/ 282379 h 510979"/>
                  <a:gd name="connsiteX164" fmla="*/ 320040 w 519550"/>
                  <a:gd name="connsiteY164" fmla="*/ 312859 h 510979"/>
                  <a:gd name="connsiteX165" fmla="*/ 297180 w 519550"/>
                  <a:gd name="connsiteY165" fmla="*/ 381439 h 510979"/>
                  <a:gd name="connsiteX166" fmla="*/ 289560 w 519550"/>
                  <a:gd name="connsiteY166" fmla="*/ 404299 h 510979"/>
                  <a:gd name="connsiteX167" fmla="*/ 266700 w 519550"/>
                  <a:gd name="connsiteY167" fmla="*/ 411919 h 510979"/>
                  <a:gd name="connsiteX168" fmla="*/ 228600 w 519550"/>
                  <a:gd name="connsiteY168" fmla="*/ 404299 h 510979"/>
                  <a:gd name="connsiteX169" fmla="*/ 205740 w 519550"/>
                  <a:gd name="connsiteY169" fmla="*/ 358579 h 510979"/>
                  <a:gd name="connsiteX170" fmla="*/ 228600 w 519550"/>
                  <a:gd name="connsiteY170" fmla="*/ 244279 h 510979"/>
                  <a:gd name="connsiteX171" fmla="*/ 251460 w 519550"/>
                  <a:gd name="connsiteY171" fmla="*/ 198559 h 510979"/>
                  <a:gd name="connsiteX172" fmla="*/ 274320 w 519550"/>
                  <a:gd name="connsiteY172" fmla="*/ 183319 h 510979"/>
                  <a:gd name="connsiteX173" fmla="*/ 373380 w 519550"/>
                  <a:gd name="connsiteY173" fmla="*/ 206179 h 510979"/>
                  <a:gd name="connsiteX174" fmla="*/ 396240 w 519550"/>
                  <a:gd name="connsiteY174" fmla="*/ 213799 h 510979"/>
                  <a:gd name="connsiteX175" fmla="*/ 419100 w 519550"/>
                  <a:gd name="connsiteY175" fmla="*/ 198559 h 510979"/>
                  <a:gd name="connsiteX176" fmla="*/ 388620 w 519550"/>
                  <a:gd name="connsiteY176" fmla="*/ 122359 h 510979"/>
                  <a:gd name="connsiteX177" fmla="*/ 350520 w 519550"/>
                  <a:gd name="connsiteY177" fmla="*/ 152839 h 510979"/>
                  <a:gd name="connsiteX178" fmla="*/ 312420 w 519550"/>
                  <a:gd name="connsiteY178" fmla="*/ 198559 h 510979"/>
                  <a:gd name="connsiteX179" fmla="*/ 297180 w 519550"/>
                  <a:gd name="connsiteY179" fmla="*/ 244279 h 510979"/>
                  <a:gd name="connsiteX180" fmla="*/ 289560 w 519550"/>
                  <a:gd name="connsiteY180" fmla="*/ 267139 h 510979"/>
                  <a:gd name="connsiteX181" fmla="*/ 243840 w 519550"/>
                  <a:gd name="connsiteY181" fmla="*/ 289999 h 510979"/>
                  <a:gd name="connsiteX182" fmla="*/ 129540 w 519550"/>
                  <a:gd name="connsiteY182" fmla="*/ 274759 h 510979"/>
                  <a:gd name="connsiteX183" fmla="*/ 83820 w 519550"/>
                  <a:gd name="connsiteY183" fmla="*/ 259519 h 510979"/>
                  <a:gd name="connsiteX184" fmla="*/ 60960 w 519550"/>
                  <a:gd name="connsiteY184" fmla="*/ 251899 h 510979"/>
                  <a:gd name="connsiteX185" fmla="*/ 30480 w 519550"/>
                  <a:gd name="connsiteY185" fmla="*/ 206179 h 510979"/>
                  <a:gd name="connsiteX186" fmla="*/ 38100 w 519550"/>
                  <a:gd name="connsiteY186" fmla="*/ 175699 h 510979"/>
                  <a:gd name="connsiteX187" fmla="*/ 91440 w 519550"/>
                  <a:gd name="connsiteY187" fmla="*/ 145219 h 510979"/>
                  <a:gd name="connsiteX188" fmla="*/ 137160 w 519550"/>
                  <a:gd name="connsiteY188" fmla="*/ 122359 h 510979"/>
                  <a:gd name="connsiteX189" fmla="*/ 228600 w 519550"/>
                  <a:gd name="connsiteY189" fmla="*/ 107119 h 510979"/>
                  <a:gd name="connsiteX190" fmla="*/ 251460 w 519550"/>
                  <a:gd name="connsiteY190" fmla="*/ 99499 h 510979"/>
                  <a:gd name="connsiteX191" fmla="*/ 274320 w 519550"/>
                  <a:gd name="connsiteY191" fmla="*/ 84259 h 510979"/>
                  <a:gd name="connsiteX192" fmla="*/ 312420 w 519550"/>
                  <a:gd name="connsiteY192" fmla="*/ 15679 h 510979"/>
                  <a:gd name="connsiteX193" fmla="*/ 289560 w 519550"/>
                  <a:gd name="connsiteY193" fmla="*/ 439 h 510979"/>
                  <a:gd name="connsiteX194" fmla="*/ 228600 w 519550"/>
                  <a:gd name="connsiteY194" fmla="*/ 53779 h 510979"/>
                  <a:gd name="connsiteX195" fmla="*/ 205740 w 519550"/>
                  <a:gd name="connsiteY195" fmla="*/ 122359 h 510979"/>
                  <a:gd name="connsiteX196" fmla="*/ 198120 w 519550"/>
                  <a:gd name="connsiteY196" fmla="*/ 145219 h 510979"/>
                  <a:gd name="connsiteX197" fmla="*/ 190500 w 519550"/>
                  <a:gd name="connsiteY197" fmla="*/ 168079 h 510979"/>
                  <a:gd name="connsiteX198" fmla="*/ 182880 w 519550"/>
                  <a:gd name="connsiteY198" fmla="*/ 206179 h 510979"/>
                  <a:gd name="connsiteX199" fmla="*/ 190500 w 519550"/>
                  <a:gd name="connsiteY199" fmla="*/ 312859 h 510979"/>
                  <a:gd name="connsiteX200" fmla="*/ 182880 w 519550"/>
                  <a:gd name="connsiteY200" fmla="*/ 373819 h 510979"/>
                  <a:gd name="connsiteX201" fmla="*/ 167640 w 519550"/>
                  <a:gd name="connsiteY201" fmla="*/ 396679 h 510979"/>
                  <a:gd name="connsiteX202" fmla="*/ 144780 w 519550"/>
                  <a:gd name="connsiteY202" fmla="*/ 404299 h 510979"/>
                  <a:gd name="connsiteX203" fmla="*/ 68580 w 519550"/>
                  <a:gd name="connsiteY203" fmla="*/ 411919 h 510979"/>
                  <a:gd name="connsiteX204" fmla="*/ 137160 w 519550"/>
                  <a:gd name="connsiteY204" fmla="*/ 457639 h 510979"/>
                  <a:gd name="connsiteX205" fmla="*/ 160020 w 519550"/>
                  <a:gd name="connsiteY205" fmla="*/ 472879 h 510979"/>
                  <a:gd name="connsiteX206" fmla="*/ 205740 w 519550"/>
                  <a:gd name="connsiteY206" fmla="*/ 488119 h 510979"/>
                  <a:gd name="connsiteX207" fmla="*/ 228600 w 519550"/>
                  <a:gd name="connsiteY207" fmla="*/ 495739 h 510979"/>
                  <a:gd name="connsiteX208" fmla="*/ 297180 w 519550"/>
                  <a:gd name="connsiteY208" fmla="*/ 495739 h 510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</a:cxnLst>
                <a:rect l="l" t="t" r="r" b="b"/>
                <a:pathLst>
                  <a:path w="519550" h="510979">
                    <a:moveTo>
                      <a:pt x="266700" y="23299"/>
                    </a:moveTo>
                    <a:cubicBezTo>
                      <a:pt x="215900" y="25839"/>
                      <a:pt x="164343" y="21820"/>
                      <a:pt x="114300" y="30919"/>
                    </a:cubicBezTo>
                    <a:cubicBezTo>
                      <a:pt x="105290" y="32557"/>
                      <a:pt x="102779" y="45410"/>
                      <a:pt x="99060" y="53779"/>
                    </a:cubicBezTo>
                    <a:cubicBezTo>
                      <a:pt x="92536" y="68459"/>
                      <a:pt x="83820" y="99499"/>
                      <a:pt x="83820" y="99499"/>
                    </a:cubicBezTo>
                    <a:cubicBezTo>
                      <a:pt x="91440" y="104579"/>
                      <a:pt x="98489" y="110643"/>
                      <a:pt x="106680" y="114739"/>
                    </a:cubicBezTo>
                    <a:cubicBezTo>
                      <a:pt x="122301" y="122549"/>
                      <a:pt x="153149" y="127081"/>
                      <a:pt x="167640" y="129979"/>
                    </a:cubicBezTo>
                    <a:cubicBezTo>
                      <a:pt x="170180" y="122359"/>
                      <a:pt x="173685" y="114995"/>
                      <a:pt x="175260" y="107119"/>
                    </a:cubicBezTo>
                    <a:cubicBezTo>
                      <a:pt x="178782" y="89507"/>
                      <a:pt x="174848" y="69843"/>
                      <a:pt x="182880" y="53779"/>
                    </a:cubicBezTo>
                    <a:cubicBezTo>
                      <a:pt x="186472" y="46595"/>
                      <a:pt x="198120" y="48699"/>
                      <a:pt x="205740" y="46159"/>
                    </a:cubicBezTo>
                    <a:cubicBezTo>
                      <a:pt x="218440" y="48699"/>
                      <a:pt x="232595" y="47353"/>
                      <a:pt x="243840" y="53779"/>
                    </a:cubicBezTo>
                    <a:cubicBezTo>
                      <a:pt x="269941" y="68694"/>
                      <a:pt x="262835" y="135556"/>
                      <a:pt x="266700" y="145219"/>
                    </a:cubicBezTo>
                    <a:cubicBezTo>
                      <a:pt x="269683" y="152677"/>
                      <a:pt x="281940" y="150299"/>
                      <a:pt x="289560" y="152839"/>
                    </a:cubicBezTo>
                    <a:cubicBezTo>
                      <a:pt x="312310" y="149047"/>
                      <a:pt x="394415" y="151014"/>
                      <a:pt x="327660" y="84259"/>
                    </a:cubicBezTo>
                    <a:cubicBezTo>
                      <a:pt x="316735" y="73334"/>
                      <a:pt x="297022" y="88527"/>
                      <a:pt x="281940" y="91879"/>
                    </a:cubicBezTo>
                    <a:cubicBezTo>
                      <a:pt x="257300" y="97354"/>
                      <a:pt x="230197" y="113142"/>
                      <a:pt x="213360" y="129979"/>
                    </a:cubicBezTo>
                    <a:cubicBezTo>
                      <a:pt x="205740" y="137599"/>
                      <a:pt x="197399" y="144560"/>
                      <a:pt x="190500" y="152839"/>
                    </a:cubicBezTo>
                    <a:cubicBezTo>
                      <a:pt x="172929" y="173924"/>
                      <a:pt x="177445" y="181863"/>
                      <a:pt x="152400" y="198559"/>
                    </a:cubicBezTo>
                    <a:cubicBezTo>
                      <a:pt x="145717" y="203014"/>
                      <a:pt x="137160" y="203639"/>
                      <a:pt x="129540" y="206179"/>
                    </a:cubicBezTo>
                    <a:cubicBezTo>
                      <a:pt x="121835" y="194621"/>
                      <a:pt x="106680" y="176233"/>
                      <a:pt x="106680" y="160459"/>
                    </a:cubicBezTo>
                    <a:cubicBezTo>
                      <a:pt x="106680" y="147507"/>
                      <a:pt x="111760" y="135059"/>
                      <a:pt x="114300" y="122359"/>
                    </a:cubicBezTo>
                    <a:cubicBezTo>
                      <a:pt x="137160" y="124899"/>
                      <a:pt x="161264" y="122119"/>
                      <a:pt x="182880" y="129979"/>
                    </a:cubicBezTo>
                    <a:cubicBezTo>
                      <a:pt x="191487" y="133109"/>
                      <a:pt x="197549" y="143699"/>
                      <a:pt x="198120" y="152839"/>
                    </a:cubicBezTo>
                    <a:cubicBezTo>
                      <a:pt x="200186" y="185892"/>
                      <a:pt x="194608" y="219037"/>
                      <a:pt x="190500" y="251899"/>
                    </a:cubicBezTo>
                    <a:cubicBezTo>
                      <a:pt x="189504" y="259869"/>
                      <a:pt x="187898" y="268487"/>
                      <a:pt x="182880" y="274759"/>
                    </a:cubicBezTo>
                    <a:cubicBezTo>
                      <a:pt x="177159" y="281910"/>
                      <a:pt x="167640" y="284919"/>
                      <a:pt x="160020" y="289999"/>
                    </a:cubicBezTo>
                    <a:cubicBezTo>
                      <a:pt x="134659" y="285772"/>
                      <a:pt x="109733" y="288046"/>
                      <a:pt x="91440" y="267139"/>
                    </a:cubicBezTo>
                    <a:cubicBezTo>
                      <a:pt x="79379" y="253355"/>
                      <a:pt x="60960" y="221419"/>
                      <a:pt x="60960" y="221419"/>
                    </a:cubicBezTo>
                    <a:cubicBezTo>
                      <a:pt x="63500" y="198559"/>
                      <a:pt x="56231" y="172244"/>
                      <a:pt x="68580" y="152839"/>
                    </a:cubicBezTo>
                    <a:cubicBezTo>
                      <a:pt x="77205" y="139286"/>
                      <a:pt x="99060" y="142679"/>
                      <a:pt x="114300" y="137599"/>
                    </a:cubicBezTo>
                    <a:lnTo>
                      <a:pt x="137160" y="129979"/>
                    </a:lnTo>
                    <a:lnTo>
                      <a:pt x="160020" y="122359"/>
                    </a:lnTo>
                    <a:cubicBezTo>
                      <a:pt x="190500" y="124899"/>
                      <a:pt x="221291" y="124951"/>
                      <a:pt x="251460" y="129979"/>
                    </a:cubicBezTo>
                    <a:cubicBezTo>
                      <a:pt x="267306" y="132620"/>
                      <a:pt x="281940" y="140139"/>
                      <a:pt x="297180" y="145219"/>
                    </a:cubicBezTo>
                    <a:lnTo>
                      <a:pt x="320040" y="152839"/>
                    </a:lnTo>
                    <a:cubicBezTo>
                      <a:pt x="386826" y="219625"/>
                      <a:pt x="302107" y="137895"/>
                      <a:pt x="365760" y="190939"/>
                    </a:cubicBezTo>
                    <a:cubicBezTo>
                      <a:pt x="374039" y="197838"/>
                      <a:pt x="381000" y="206179"/>
                      <a:pt x="388620" y="213799"/>
                    </a:cubicBezTo>
                    <a:cubicBezTo>
                      <a:pt x="396240" y="211259"/>
                      <a:pt x="406811" y="212715"/>
                      <a:pt x="411480" y="206179"/>
                    </a:cubicBezTo>
                    <a:cubicBezTo>
                      <a:pt x="420817" y="193107"/>
                      <a:pt x="426720" y="160459"/>
                      <a:pt x="426720" y="160459"/>
                    </a:cubicBezTo>
                    <a:cubicBezTo>
                      <a:pt x="424180" y="150299"/>
                      <a:pt x="427051" y="136795"/>
                      <a:pt x="419100" y="129979"/>
                    </a:cubicBezTo>
                    <a:cubicBezTo>
                      <a:pt x="406903" y="119524"/>
                      <a:pt x="373380" y="114739"/>
                      <a:pt x="373380" y="114739"/>
                    </a:cubicBezTo>
                    <a:lnTo>
                      <a:pt x="327660" y="145219"/>
                    </a:lnTo>
                    <a:cubicBezTo>
                      <a:pt x="320040" y="150299"/>
                      <a:pt x="311276" y="153983"/>
                      <a:pt x="304800" y="160459"/>
                    </a:cubicBezTo>
                    <a:cubicBezTo>
                      <a:pt x="287948" y="177311"/>
                      <a:pt x="277309" y="184961"/>
                      <a:pt x="266700" y="206179"/>
                    </a:cubicBezTo>
                    <a:cubicBezTo>
                      <a:pt x="263108" y="213363"/>
                      <a:pt x="261620" y="221419"/>
                      <a:pt x="259080" y="229039"/>
                    </a:cubicBezTo>
                    <a:cubicBezTo>
                      <a:pt x="261620" y="241739"/>
                      <a:pt x="259516" y="256363"/>
                      <a:pt x="266700" y="267139"/>
                    </a:cubicBezTo>
                    <a:cubicBezTo>
                      <a:pt x="271155" y="273822"/>
                      <a:pt x="281837" y="272552"/>
                      <a:pt x="289560" y="274759"/>
                    </a:cubicBezTo>
                    <a:cubicBezTo>
                      <a:pt x="299630" y="277636"/>
                      <a:pt x="309880" y="279839"/>
                      <a:pt x="320040" y="282379"/>
                    </a:cubicBezTo>
                    <a:cubicBezTo>
                      <a:pt x="366388" y="274654"/>
                      <a:pt x="377863" y="284169"/>
                      <a:pt x="396240" y="229039"/>
                    </a:cubicBezTo>
                    <a:lnTo>
                      <a:pt x="411480" y="183319"/>
                    </a:lnTo>
                    <a:cubicBezTo>
                      <a:pt x="408940" y="142679"/>
                      <a:pt x="412249" y="101245"/>
                      <a:pt x="403860" y="61399"/>
                    </a:cubicBezTo>
                    <a:cubicBezTo>
                      <a:pt x="401640" y="50854"/>
                      <a:pt x="391567" y="40652"/>
                      <a:pt x="381000" y="38539"/>
                    </a:cubicBezTo>
                    <a:cubicBezTo>
                      <a:pt x="363388" y="35017"/>
                      <a:pt x="345440" y="43619"/>
                      <a:pt x="327660" y="46159"/>
                    </a:cubicBezTo>
                    <a:lnTo>
                      <a:pt x="266700" y="137599"/>
                    </a:lnTo>
                    <a:cubicBezTo>
                      <a:pt x="261620" y="145219"/>
                      <a:pt x="254356" y="151771"/>
                      <a:pt x="251460" y="160459"/>
                    </a:cubicBezTo>
                    <a:lnTo>
                      <a:pt x="236220" y="206179"/>
                    </a:lnTo>
                    <a:lnTo>
                      <a:pt x="220980" y="251899"/>
                    </a:lnTo>
                    <a:lnTo>
                      <a:pt x="213360" y="274759"/>
                    </a:lnTo>
                    <a:cubicBezTo>
                      <a:pt x="220980" y="282379"/>
                      <a:pt x="226864" y="292272"/>
                      <a:pt x="236220" y="297619"/>
                    </a:cubicBezTo>
                    <a:cubicBezTo>
                      <a:pt x="248196" y="304462"/>
                      <a:pt x="317949" y="312560"/>
                      <a:pt x="320040" y="312859"/>
                    </a:cubicBezTo>
                    <a:cubicBezTo>
                      <a:pt x="327660" y="315399"/>
                      <a:pt x="340360" y="312859"/>
                      <a:pt x="342900" y="320479"/>
                    </a:cubicBezTo>
                    <a:cubicBezTo>
                      <a:pt x="347465" y="334175"/>
                      <a:pt x="332578" y="371409"/>
                      <a:pt x="320040" y="381439"/>
                    </a:cubicBezTo>
                    <a:cubicBezTo>
                      <a:pt x="313768" y="386457"/>
                      <a:pt x="304800" y="386519"/>
                      <a:pt x="297180" y="389059"/>
                    </a:cubicBezTo>
                    <a:cubicBezTo>
                      <a:pt x="269240" y="386519"/>
                      <a:pt x="240275" y="389355"/>
                      <a:pt x="213360" y="381439"/>
                    </a:cubicBezTo>
                    <a:cubicBezTo>
                      <a:pt x="195788" y="376271"/>
                      <a:pt x="167640" y="350959"/>
                      <a:pt x="167640" y="350959"/>
                    </a:cubicBezTo>
                    <a:cubicBezTo>
                      <a:pt x="161111" y="331373"/>
                      <a:pt x="156227" y="318669"/>
                      <a:pt x="152400" y="297619"/>
                    </a:cubicBezTo>
                    <a:cubicBezTo>
                      <a:pt x="149187" y="279948"/>
                      <a:pt x="148302" y="261891"/>
                      <a:pt x="144780" y="244279"/>
                    </a:cubicBezTo>
                    <a:cubicBezTo>
                      <a:pt x="143205" y="236403"/>
                      <a:pt x="142178" y="227691"/>
                      <a:pt x="137160" y="221419"/>
                    </a:cubicBezTo>
                    <a:cubicBezTo>
                      <a:pt x="131439" y="214268"/>
                      <a:pt x="121920" y="211259"/>
                      <a:pt x="114300" y="206179"/>
                    </a:cubicBezTo>
                    <a:cubicBezTo>
                      <a:pt x="106680" y="208719"/>
                      <a:pt x="97712" y="208781"/>
                      <a:pt x="91440" y="213799"/>
                    </a:cubicBezTo>
                    <a:cubicBezTo>
                      <a:pt x="62013" y="237340"/>
                      <a:pt x="71157" y="296962"/>
                      <a:pt x="83820" y="320479"/>
                    </a:cubicBezTo>
                    <a:cubicBezTo>
                      <a:pt x="91436" y="334623"/>
                      <a:pt x="114300" y="330639"/>
                      <a:pt x="129540" y="335719"/>
                    </a:cubicBezTo>
                    <a:lnTo>
                      <a:pt x="152400" y="343339"/>
                    </a:lnTo>
                    <a:cubicBezTo>
                      <a:pt x="160020" y="345879"/>
                      <a:pt x="167384" y="349384"/>
                      <a:pt x="175260" y="350959"/>
                    </a:cubicBezTo>
                    <a:cubicBezTo>
                      <a:pt x="221236" y="360154"/>
                      <a:pt x="201073" y="354483"/>
                      <a:pt x="236220" y="366199"/>
                    </a:cubicBezTo>
                    <a:cubicBezTo>
                      <a:pt x="247811" y="400971"/>
                      <a:pt x="262310" y="420700"/>
                      <a:pt x="243840" y="457639"/>
                    </a:cubicBezTo>
                    <a:cubicBezTo>
                      <a:pt x="239744" y="465830"/>
                      <a:pt x="228600" y="467799"/>
                      <a:pt x="220980" y="472879"/>
                    </a:cubicBezTo>
                    <a:cubicBezTo>
                      <a:pt x="203200" y="470339"/>
                      <a:pt x="185252" y="468781"/>
                      <a:pt x="167640" y="465259"/>
                    </a:cubicBezTo>
                    <a:cubicBezTo>
                      <a:pt x="159764" y="463684"/>
                      <a:pt x="149449" y="464175"/>
                      <a:pt x="144780" y="457639"/>
                    </a:cubicBezTo>
                    <a:cubicBezTo>
                      <a:pt x="135443" y="444567"/>
                      <a:pt x="134620" y="427159"/>
                      <a:pt x="129540" y="411919"/>
                    </a:cubicBezTo>
                    <a:cubicBezTo>
                      <a:pt x="127000" y="404299"/>
                      <a:pt x="123495" y="396935"/>
                      <a:pt x="121920" y="389059"/>
                    </a:cubicBezTo>
                    <a:cubicBezTo>
                      <a:pt x="119380" y="376359"/>
                      <a:pt x="118848" y="363086"/>
                      <a:pt x="114300" y="350959"/>
                    </a:cubicBezTo>
                    <a:cubicBezTo>
                      <a:pt x="111084" y="342384"/>
                      <a:pt x="104923" y="335134"/>
                      <a:pt x="99060" y="328099"/>
                    </a:cubicBezTo>
                    <a:cubicBezTo>
                      <a:pt x="80725" y="306097"/>
                      <a:pt x="75817" y="304984"/>
                      <a:pt x="53340" y="289999"/>
                    </a:cubicBezTo>
                    <a:cubicBezTo>
                      <a:pt x="45720" y="292539"/>
                      <a:pt x="36160" y="291939"/>
                      <a:pt x="30480" y="297619"/>
                    </a:cubicBezTo>
                    <a:cubicBezTo>
                      <a:pt x="22448" y="305651"/>
                      <a:pt x="20876" y="318236"/>
                      <a:pt x="15240" y="328099"/>
                    </a:cubicBezTo>
                    <a:cubicBezTo>
                      <a:pt x="10696" y="336050"/>
                      <a:pt x="5080" y="343339"/>
                      <a:pt x="0" y="350959"/>
                    </a:cubicBezTo>
                    <a:cubicBezTo>
                      <a:pt x="2540" y="363659"/>
                      <a:pt x="-1538" y="379901"/>
                      <a:pt x="7620" y="389059"/>
                    </a:cubicBezTo>
                    <a:cubicBezTo>
                      <a:pt x="30480" y="411919"/>
                      <a:pt x="53340" y="396679"/>
                      <a:pt x="76200" y="411919"/>
                    </a:cubicBezTo>
                    <a:lnTo>
                      <a:pt x="121920" y="442399"/>
                    </a:lnTo>
                    <a:lnTo>
                      <a:pt x="144780" y="457639"/>
                    </a:lnTo>
                    <a:cubicBezTo>
                      <a:pt x="147320" y="472879"/>
                      <a:pt x="144735" y="489944"/>
                      <a:pt x="152400" y="503359"/>
                    </a:cubicBezTo>
                    <a:cubicBezTo>
                      <a:pt x="156385" y="510333"/>
                      <a:pt x="167228" y="510979"/>
                      <a:pt x="175260" y="510979"/>
                    </a:cubicBezTo>
                    <a:cubicBezTo>
                      <a:pt x="195738" y="510979"/>
                      <a:pt x="215900" y="505899"/>
                      <a:pt x="236220" y="503359"/>
                    </a:cubicBezTo>
                    <a:cubicBezTo>
                      <a:pt x="238760" y="495739"/>
                      <a:pt x="243840" y="488531"/>
                      <a:pt x="243840" y="480499"/>
                    </a:cubicBezTo>
                    <a:cubicBezTo>
                      <a:pt x="243840" y="447381"/>
                      <a:pt x="240328" y="414301"/>
                      <a:pt x="236220" y="381439"/>
                    </a:cubicBezTo>
                    <a:cubicBezTo>
                      <a:pt x="235224" y="373469"/>
                      <a:pt x="232192" y="365763"/>
                      <a:pt x="228600" y="358579"/>
                    </a:cubicBezTo>
                    <a:cubicBezTo>
                      <a:pt x="219364" y="340106"/>
                      <a:pt x="209896" y="328792"/>
                      <a:pt x="190500" y="320479"/>
                    </a:cubicBezTo>
                    <a:cubicBezTo>
                      <a:pt x="180874" y="316354"/>
                      <a:pt x="170090" y="315736"/>
                      <a:pt x="160020" y="312859"/>
                    </a:cubicBezTo>
                    <a:cubicBezTo>
                      <a:pt x="152297" y="310652"/>
                      <a:pt x="144952" y="307187"/>
                      <a:pt x="137160" y="305239"/>
                    </a:cubicBezTo>
                    <a:lnTo>
                      <a:pt x="76200" y="289999"/>
                    </a:lnTo>
                    <a:cubicBezTo>
                      <a:pt x="68495" y="278441"/>
                      <a:pt x="53340" y="260053"/>
                      <a:pt x="53340" y="244279"/>
                    </a:cubicBezTo>
                    <a:cubicBezTo>
                      <a:pt x="53340" y="228829"/>
                      <a:pt x="54050" y="212378"/>
                      <a:pt x="60960" y="198559"/>
                    </a:cubicBezTo>
                    <a:cubicBezTo>
                      <a:pt x="67386" y="185708"/>
                      <a:pt x="79119" y="175471"/>
                      <a:pt x="91440" y="168079"/>
                    </a:cubicBezTo>
                    <a:cubicBezTo>
                      <a:pt x="105215" y="159814"/>
                      <a:pt x="121575" y="156735"/>
                      <a:pt x="137160" y="152839"/>
                    </a:cubicBezTo>
                    <a:cubicBezTo>
                      <a:pt x="175432" y="143271"/>
                      <a:pt x="157705" y="148531"/>
                      <a:pt x="190500" y="137599"/>
                    </a:cubicBezTo>
                    <a:cubicBezTo>
                      <a:pt x="213360" y="140139"/>
                      <a:pt x="236766" y="139641"/>
                      <a:pt x="259080" y="145219"/>
                    </a:cubicBezTo>
                    <a:cubicBezTo>
                      <a:pt x="267965" y="147440"/>
                      <a:pt x="273989" y="155915"/>
                      <a:pt x="281940" y="160459"/>
                    </a:cubicBezTo>
                    <a:cubicBezTo>
                      <a:pt x="291803" y="166095"/>
                      <a:pt x="302680" y="169855"/>
                      <a:pt x="312420" y="175699"/>
                    </a:cubicBezTo>
                    <a:cubicBezTo>
                      <a:pt x="328126" y="185123"/>
                      <a:pt x="340764" y="200387"/>
                      <a:pt x="358140" y="206179"/>
                    </a:cubicBezTo>
                    <a:cubicBezTo>
                      <a:pt x="365760" y="208719"/>
                      <a:pt x="373979" y="209898"/>
                      <a:pt x="381000" y="213799"/>
                    </a:cubicBezTo>
                    <a:cubicBezTo>
                      <a:pt x="397011" y="222694"/>
                      <a:pt x="411480" y="234119"/>
                      <a:pt x="426720" y="244279"/>
                    </a:cubicBezTo>
                    <a:lnTo>
                      <a:pt x="449580" y="259519"/>
                    </a:lnTo>
                    <a:cubicBezTo>
                      <a:pt x="478818" y="215663"/>
                      <a:pt x="481335" y="222071"/>
                      <a:pt x="457200" y="137599"/>
                    </a:cubicBezTo>
                    <a:cubicBezTo>
                      <a:pt x="454993" y="129876"/>
                      <a:pt x="441960" y="132519"/>
                      <a:pt x="434340" y="129979"/>
                    </a:cubicBezTo>
                    <a:cubicBezTo>
                      <a:pt x="424180" y="132519"/>
                      <a:pt x="403860" y="127126"/>
                      <a:pt x="403860" y="137599"/>
                    </a:cubicBezTo>
                    <a:cubicBezTo>
                      <a:pt x="403860" y="155915"/>
                      <a:pt x="424180" y="168079"/>
                      <a:pt x="434340" y="183319"/>
                    </a:cubicBezTo>
                    <a:cubicBezTo>
                      <a:pt x="439420" y="190939"/>
                      <a:pt x="441960" y="201099"/>
                      <a:pt x="449580" y="206179"/>
                    </a:cubicBezTo>
                    <a:lnTo>
                      <a:pt x="495300" y="236659"/>
                    </a:lnTo>
                    <a:cubicBezTo>
                      <a:pt x="500380" y="244279"/>
                      <a:pt x="506444" y="251328"/>
                      <a:pt x="510540" y="259519"/>
                    </a:cubicBezTo>
                    <a:cubicBezTo>
                      <a:pt x="520436" y="279310"/>
                      <a:pt x="524501" y="308553"/>
                      <a:pt x="510540" y="328099"/>
                    </a:cubicBezTo>
                    <a:cubicBezTo>
                      <a:pt x="504453" y="336621"/>
                      <a:pt x="490220" y="333179"/>
                      <a:pt x="480060" y="335719"/>
                    </a:cubicBezTo>
                    <a:cubicBezTo>
                      <a:pt x="451751" y="332180"/>
                      <a:pt x="417473" y="337125"/>
                      <a:pt x="396240" y="312859"/>
                    </a:cubicBezTo>
                    <a:cubicBezTo>
                      <a:pt x="384179" y="299075"/>
                      <a:pt x="365760" y="267139"/>
                      <a:pt x="365760" y="267139"/>
                    </a:cubicBezTo>
                    <a:cubicBezTo>
                      <a:pt x="368300" y="259519"/>
                      <a:pt x="365760" y="246819"/>
                      <a:pt x="373380" y="244279"/>
                    </a:cubicBezTo>
                    <a:cubicBezTo>
                      <a:pt x="382575" y="241214"/>
                      <a:pt x="422004" y="255407"/>
                      <a:pt x="434340" y="259519"/>
                    </a:cubicBezTo>
                    <a:cubicBezTo>
                      <a:pt x="436880" y="267139"/>
                      <a:pt x="441960" y="274347"/>
                      <a:pt x="441960" y="282379"/>
                    </a:cubicBezTo>
                    <a:cubicBezTo>
                      <a:pt x="441960" y="313610"/>
                      <a:pt x="401285" y="331961"/>
                      <a:pt x="388620" y="350959"/>
                    </a:cubicBezTo>
                    <a:cubicBezTo>
                      <a:pt x="353060" y="404299"/>
                      <a:pt x="373380" y="386519"/>
                      <a:pt x="335280" y="411919"/>
                    </a:cubicBezTo>
                    <a:cubicBezTo>
                      <a:pt x="332071" y="416733"/>
                      <a:pt x="308476" y="447780"/>
                      <a:pt x="312420" y="457639"/>
                    </a:cubicBezTo>
                    <a:cubicBezTo>
                      <a:pt x="315821" y="466142"/>
                      <a:pt x="326911" y="469160"/>
                      <a:pt x="335280" y="472879"/>
                    </a:cubicBezTo>
                    <a:cubicBezTo>
                      <a:pt x="349960" y="479403"/>
                      <a:pt x="381000" y="488119"/>
                      <a:pt x="381000" y="488119"/>
                    </a:cubicBezTo>
                    <a:cubicBezTo>
                      <a:pt x="388620" y="485579"/>
                      <a:pt x="399959" y="487520"/>
                      <a:pt x="403860" y="480499"/>
                    </a:cubicBezTo>
                    <a:cubicBezTo>
                      <a:pt x="414032" y="462189"/>
                      <a:pt x="412476" y="439410"/>
                      <a:pt x="419100" y="419539"/>
                    </a:cubicBezTo>
                    <a:lnTo>
                      <a:pt x="426720" y="396679"/>
                    </a:lnTo>
                    <a:cubicBezTo>
                      <a:pt x="422212" y="360619"/>
                      <a:pt x="428559" y="337558"/>
                      <a:pt x="403860" y="312859"/>
                    </a:cubicBezTo>
                    <a:cubicBezTo>
                      <a:pt x="397384" y="306383"/>
                      <a:pt x="389369" y="301338"/>
                      <a:pt x="381000" y="297619"/>
                    </a:cubicBezTo>
                    <a:cubicBezTo>
                      <a:pt x="366320" y="291095"/>
                      <a:pt x="335280" y="282379"/>
                      <a:pt x="335280" y="282379"/>
                    </a:cubicBezTo>
                    <a:cubicBezTo>
                      <a:pt x="327660" y="289999"/>
                      <a:pt x="317239" y="295600"/>
                      <a:pt x="312420" y="305239"/>
                    </a:cubicBezTo>
                    <a:cubicBezTo>
                      <a:pt x="306628" y="316823"/>
                      <a:pt x="308208" y="330844"/>
                      <a:pt x="304800" y="343339"/>
                    </a:cubicBezTo>
                    <a:cubicBezTo>
                      <a:pt x="300573" y="358837"/>
                      <a:pt x="293456" y="373474"/>
                      <a:pt x="289560" y="389059"/>
                    </a:cubicBezTo>
                    <a:lnTo>
                      <a:pt x="281940" y="419539"/>
                    </a:lnTo>
                    <a:cubicBezTo>
                      <a:pt x="284480" y="432239"/>
                      <a:pt x="289560" y="444687"/>
                      <a:pt x="289560" y="457639"/>
                    </a:cubicBezTo>
                    <a:cubicBezTo>
                      <a:pt x="289560" y="508614"/>
                      <a:pt x="232336" y="475990"/>
                      <a:pt x="198120" y="472879"/>
                    </a:cubicBezTo>
                    <a:cubicBezTo>
                      <a:pt x="190500" y="467799"/>
                      <a:pt x="181736" y="464115"/>
                      <a:pt x="175260" y="457639"/>
                    </a:cubicBezTo>
                    <a:cubicBezTo>
                      <a:pt x="143298" y="425677"/>
                      <a:pt x="158445" y="389312"/>
                      <a:pt x="167640" y="343339"/>
                    </a:cubicBezTo>
                    <a:cubicBezTo>
                      <a:pt x="169436" y="334359"/>
                      <a:pt x="177800" y="328099"/>
                      <a:pt x="182880" y="320479"/>
                    </a:cubicBezTo>
                    <a:cubicBezTo>
                      <a:pt x="185207" y="320867"/>
                      <a:pt x="260534" y="332916"/>
                      <a:pt x="266700" y="335719"/>
                    </a:cubicBezTo>
                    <a:cubicBezTo>
                      <a:pt x="283374" y="343298"/>
                      <a:pt x="297180" y="356039"/>
                      <a:pt x="312420" y="366199"/>
                    </a:cubicBezTo>
                    <a:lnTo>
                      <a:pt x="335280" y="381439"/>
                    </a:lnTo>
                    <a:cubicBezTo>
                      <a:pt x="363220" y="423349"/>
                      <a:pt x="335280" y="387789"/>
                      <a:pt x="373380" y="419539"/>
                    </a:cubicBezTo>
                    <a:cubicBezTo>
                      <a:pt x="381659" y="426438"/>
                      <a:pt x="386820" y="437166"/>
                      <a:pt x="396240" y="442399"/>
                    </a:cubicBezTo>
                    <a:cubicBezTo>
                      <a:pt x="410283" y="450201"/>
                      <a:pt x="441960" y="457639"/>
                      <a:pt x="441960" y="457639"/>
                    </a:cubicBezTo>
                    <a:cubicBezTo>
                      <a:pt x="452120" y="455099"/>
                      <a:pt x="470246" y="460259"/>
                      <a:pt x="472440" y="450019"/>
                    </a:cubicBezTo>
                    <a:cubicBezTo>
                      <a:pt x="493305" y="352651"/>
                      <a:pt x="489180" y="359079"/>
                      <a:pt x="441960" y="343339"/>
                    </a:cubicBezTo>
                    <a:cubicBezTo>
                      <a:pt x="429517" y="362004"/>
                      <a:pt x="414658" y="372076"/>
                      <a:pt x="434340" y="396679"/>
                    </a:cubicBezTo>
                    <a:cubicBezTo>
                      <a:pt x="439358" y="402951"/>
                      <a:pt x="449580" y="401759"/>
                      <a:pt x="457200" y="404299"/>
                    </a:cubicBezTo>
                    <a:cubicBezTo>
                      <a:pt x="462280" y="396679"/>
                      <a:pt x="468721" y="389808"/>
                      <a:pt x="472440" y="381439"/>
                    </a:cubicBezTo>
                    <a:cubicBezTo>
                      <a:pt x="489563" y="342913"/>
                      <a:pt x="487927" y="330549"/>
                      <a:pt x="495300" y="289999"/>
                    </a:cubicBezTo>
                    <a:cubicBezTo>
                      <a:pt x="497617" y="277256"/>
                      <a:pt x="500380" y="264599"/>
                      <a:pt x="502920" y="251899"/>
                    </a:cubicBezTo>
                    <a:cubicBezTo>
                      <a:pt x="500380" y="213799"/>
                      <a:pt x="520150" y="166591"/>
                      <a:pt x="495300" y="137599"/>
                    </a:cubicBezTo>
                    <a:cubicBezTo>
                      <a:pt x="439784" y="72830"/>
                      <a:pt x="414826" y="145776"/>
                      <a:pt x="396240" y="168079"/>
                    </a:cubicBezTo>
                    <a:cubicBezTo>
                      <a:pt x="389341" y="176358"/>
                      <a:pt x="381000" y="183319"/>
                      <a:pt x="373380" y="190939"/>
                    </a:cubicBezTo>
                    <a:cubicBezTo>
                      <a:pt x="345590" y="274309"/>
                      <a:pt x="389911" y="148029"/>
                      <a:pt x="350520" y="236659"/>
                    </a:cubicBezTo>
                    <a:cubicBezTo>
                      <a:pt x="343996" y="251339"/>
                      <a:pt x="342464" y="268011"/>
                      <a:pt x="335280" y="282379"/>
                    </a:cubicBezTo>
                    <a:cubicBezTo>
                      <a:pt x="330200" y="292539"/>
                      <a:pt x="324259" y="302312"/>
                      <a:pt x="320040" y="312859"/>
                    </a:cubicBezTo>
                    <a:lnTo>
                      <a:pt x="297180" y="381439"/>
                    </a:lnTo>
                    <a:cubicBezTo>
                      <a:pt x="294640" y="389059"/>
                      <a:pt x="297180" y="401759"/>
                      <a:pt x="289560" y="404299"/>
                    </a:cubicBezTo>
                    <a:lnTo>
                      <a:pt x="266700" y="411919"/>
                    </a:lnTo>
                    <a:cubicBezTo>
                      <a:pt x="254000" y="409379"/>
                      <a:pt x="239845" y="410725"/>
                      <a:pt x="228600" y="404299"/>
                    </a:cubicBezTo>
                    <a:cubicBezTo>
                      <a:pt x="216435" y="397348"/>
                      <a:pt x="209651" y="370313"/>
                      <a:pt x="205740" y="358579"/>
                    </a:cubicBezTo>
                    <a:cubicBezTo>
                      <a:pt x="215134" y="274033"/>
                      <a:pt x="206087" y="311819"/>
                      <a:pt x="228600" y="244279"/>
                    </a:cubicBezTo>
                    <a:cubicBezTo>
                      <a:pt x="234798" y="225686"/>
                      <a:pt x="236688" y="213331"/>
                      <a:pt x="251460" y="198559"/>
                    </a:cubicBezTo>
                    <a:cubicBezTo>
                      <a:pt x="257936" y="192083"/>
                      <a:pt x="266700" y="188399"/>
                      <a:pt x="274320" y="183319"/>
                    </a:cubicBezTo>
                    <a:cubicBezTo>
                      <a:pt x="343563" y="193211"/>
                      <a:pt x="310621" y="185259"/>
                      <a:pt x="373380" y="206179"/>
                    </a:cubicBezTo>
                    <a:lnTo>
                      <a:pt x="396240" y="213799"/>
                    </a:lnTo>
                    <a:cubicBezTo>
                      <a:pt x="403860" y="208719"/>
                      <a:pt x="417462" y="207569"/>
                      <a:pt x="419100" y="198559"/>
                    </a:cubicBezTo>
                    <a:cubicBezTo>
                      <a:pt x="431739" y="129045"/>
                      <a:pt x="425916" y="134791"/>
                      <a:pt x="388620" y="122359"/>
                    </a:cubicBezTo>
                    <a:cubicBezTo>
                      <a:pt x="351092" y="134868"/>
                      <a:pt x="377033" y="121023"/>
                      <a:pt x="350520" y="152839"/>
                    </a:cubicBezTo>
                    <a:cubicBezTo>
                      <a:pt x="333430" y="173347"/>
                      <a:pt x="323231" y="174235"/>
                      <a:pt x="312420" y="198559"/>
                    </a:cubicBezTo>
                    <a:cubicBezTo>
                      <a:pt x="305896" y="213239"/>
                      <a:pt x="302260" y="229039"/>
                      <a:pt x="297180" y="244279"/>
                    </a:cubicBezTo>
                    <a:cubicBezTo>
                      <a:pt x="294640" y="251899"/>
                      <a:pt x="296243" y="262684"/>
                      <a:pt x="289560" y="267139"/>
                    </a:cubicBezTo>
                    <a:cubicBezTo>
                      <a:pt x="260017" y="286834"/>
                      <a:pt x="275388" y="279483"/>
                      <a:pt x="243840" y="289999"/>
                    </a:cubicBezTo>
                    <a:cubicBezTo>
                      <a:pt x="186552" y="284791"/>
                      <a:pt x="173440" y="287929"/>
                      <a:pt x="129540" y="274759"/>
                    </a:cubicBezTo>
                    <a:cubicBezTo>
                      <a:pt x="114153" y="270143"/>
                      <a:pt x="99060" y="264599"/>
                      <a:pt x="83820" y="259519"/>
                    </a:cubicBezTo>
                    <a:lnTo>
                      <a:pt x="60960" y="251899"/>
                    </a:lnTo>
                    <a:cubicBezTo>
                      <a:pt x="50800" y="236659"/>
                      <a:pt x="26038" y="223948"/>
                      <a:pt x="30480" y="206179"/>
                    </a:cubicBezTo>
                    <a:cubicBezTo>
                      <a:pt x="33020" y="196019"/>
                      <a:pt x="32291" y="184413"/>
                      <a:pt x="38100" y="175699"/>
                    </a:cubicBezTo>
                    <a:cubicBezTo>
                      <a:pt x="43812" y="167131"/>
                      <a:pt x="85761" y="148464"/>
                      <a:pt x="91440" y="145219"/>
                    </a:cubicBezTo>
                    <a:cubicBezTo>
                      <a:pt x="115646" y="131387"/>
                      <a:pt x="110293" y="127732"/>
                      <a:pt x="137160" y="122359"/>
                    </a:cubicBezTo>
                    <a:cubicBezTo>
                      <a:pt x="201676" y="109456"/>
                      <a:pt x="174075" y="120750"/>
                      <a:pt x="228600" y="107119"/>
                    </a:cubicBezTo>
                    <a:cubicBezTo>
                      <a:pt x="236392" y="105171"/>
                      <a:pt x="244276" y="103091"/>
                      <a:pt x="251460" y="99499"/>
                    </a:cubicBezTo>
                    <a:cubicBezTo>
                      <a:pt x="259651" y="95403"/>
                      <a:pt x="266700" y="89339"/>
                      <a:pt x="274320" y="84259"/>
                    </a:cubicBezTo>
                    <a:cubicBezTo>
                      <a:pt x="309255" y="31856"/>
                      <a:pt x="299008" y="55915"/>
                      <a:pt x="312420" y="15679"/>
                    </a:cubicBezTo>
                    <a:cubicBezTo>
                      <a:pt x="304800" y="10599"/>
                      <a:pt x="298626" y="1734"/>
                      <a:pt x="289560" y="439"/>
                    </a:cubicBezTo>
                    <a:cubicBezTo>
                      <a:pt x="257245" y="-4177"/>
                      <a:pt x="237021" y="28516"/>
                      <a:pt x="228600" y="53779"/>
                    </a:cubicBezTo>
                    <a:lnTo>
                      <a:pt x="205740" y="122359"/>
                    </a:lnTo>
                    <a:lnTo>
                      <a:pt x="198120" y="145219"/>
                    </a:lnTo>
                    <a:cubicBezTo>
                      <a:pt x="195580" y="152839"/>
                      <a:pt x="192075" y="160203"/>
                      <a:pt x="190500" y="168079"/>
                    </a:cubicBezTo>
                    <a:lnTo>
                      <a:pt x="182880" y="206179"/>
                    </a:lnTo>
                    <a:cubicBezTo>
                      <a:pt x="185420" y="241739"/>
                      <a:pt x="190500" y="277208"/>
                      <a:pt x="190500" y="312859"/>
                    </a:cubicBezTo>
                    <a:cubicBezTo>
                      <a:pt x="190500" y="333337"/>
                      <a:pt x="188268" y="354062"/>
                      <a:pt x="182880" y="373819"/>
                    </a:cubicBezTo>
                    <a:cubicBezTo>
                      <a:pt x="180470" y="382654"/>
                      <a:pt x="174791" y="390958"/>
                      <a:pt x="167640" y="396679"/>
                    </a:cubicBezTo>
                    <a:cubicBezTo>
                      <a:pt x="161368" y="401697"/>
                      <a:pt x="152719" y="403078"/>
                      <a:pt x="144780" y="404299"/>
                    </a:cubicBezTo>
                    <a:cubicBezTo>
                      <a:pt x="119550" y="408181"/>
                      <a:pt x="93980" y="409379"/>
                      <a:pt x="68580" y="411919"/>
                    </a:cubicBezTo>
                    <a:lnTo>
                      <a:pt x="137160" y="457639"/>
                    </a:lnTo>
                    <a:cubicBezTo>
                      <a:pt x="144780" y="462719"/>
                      <a:pt x="151332" y="469983"/>
                      <a:pt x="160020" y="472879"/>
                    </a:cubicBezTo>
                    <a:lnTo>
                      <a:pt x="205740" y="488119"/>
                    </a:lnTo>
                    <a:cubicBezTo>
                      <a:pt x="213360" y="490659"/>
                      <a:pt x="220568" y="495739"/>
                      <a:pt x="228600" y="495739"/>
                    </a:cubicBezTo>
                    <a:lnTo>
                      <a:pt x="297180" y="495739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4DDBD120-6B5E-234E-7E0B-B7EC5520FF1E}"/>
              </a:ext>
            </a:extLst>
          </p:cNvPr>
          <p:cNvGrpSpPr/>
          <p:nvPr/>
        </p:nvGrpSpPr>
        <p:grpSpPr>
          <a:xfrm>
            <a:off x="5797667" y="3556077"/>
            <a:ext cx="542203" cy="522122"/>
            <a:chOff x="5797667" y="3556077"/>
            <a:chExt cx="542203" cy="522122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BDC2BD8F-AE47-65E2-65EC-FA17BFFFCB72}"/>
                </a:ext>
              </a:extLst>
            </p:cNvPr>
            <p:cNvGrpSpPr/>
            <p:nvPr/>
          </p:nvGrpSpPr>
          <p:grpSpPr>
            <a:xfrm>
              <a:off x="5828891" y="3556077"/>
              <a:ext cx="510979" cy="519550"/>
              <a:chOff x="4644285" y="4127358"/>
              <a:chExt cx="510979" cy="519550"/>
            </a:xfrm>
          </p:grpSpPr>
          <p:sp>
            <p:nvSpPr>
              <p:cNvPr id="73" name="Forme libre : forme 72">
                <a:extLst>
                  <a:ext uri="{FF2B5EF4-FFF2-40B4-BE49-F238E27FC236}">
                    <a16:creationId xmlns:a16="http://schemas.microsoft.com/office/drawing/2014/main" id="{95ADC8CF-C523-4CBF-B80F-B18AC753019A}"/>
                  </a:ext>
                </a:extLst>
              </p:cNvPr>
              <p:cNvSpPr/>
              <p:nvPr/>
            </p:nvSpPr>
            <p:spPr>
              <a:xfrm rot="17181952">
                <a:off x="4755088" y="4189222"/>
                <a:ext cx="207038" cy="395822"/>
              </a:xfrm>
              <a:custGeom>
                <a:avLst/>
                <a:gdLst>
                  <a:gd name="connsiteX0" fmla="*/ 38944 w 391375"/>
                  <a:gd name="connsiteY0" fmla="*/ 0 h 1356513"/>
                  <a:gd name="connsiteX1" fmla="*/ 391369 w 391375"/>
                  <a:gd name="connsiteY1" fmla="*/ 676275 h 1356513"/>
                  <a:gd name="connsiteX2" fmla="*/ 48469 w 391375"/>
                  <a:gd name="connsiteY2" fmla="*/ 1276350 h 1356513"/>
                  <a:gd name="connsiteX3" fmla="*/ 10369 w 391375"/>
                  <a:gd name="connsiteY3" fmla="*/ 1333500 h 1356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375" h="1356513">
                    <a:moveTo>
                      <a:pt x="38944" y="0"/>
                    </a:moveTo>
                    <a:cubicBezTo>
                      <a:pt x="214363" y="231775"/>
                      <a:pt x="389782" y="463550"/>
                      <a:pt x="391369" y="676275"/>
                    </a:cubicBezTo>
                    <a:cubicBezTo>
                      <a:pt x="392956" y="889000"/>
                      <a:pt x="111969" y="1166812"/>
                      <a:pt x="48469" y="1276350"/>
                    </a:cubicBezTo>
                    <a:cubicBezTo>
                      <a:pt x="-15031" y="1385888"/>
                      <a:pt x="-2331" y="1359694"/>
                      <a:pt x="10369" y="1333500"/>
                    </a:cubicBezTo>
                  </a:path>
                </a:pathLst>
              </a:custGeom>
              <a:noFill/>
              <a:ln w="57150">
                <a:solidFill>
                  <a:srgbClr val="4682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Forme libre : forme 11">
                <a:extLst>
                  <a:ext uri="{FF2B5EF4-FFF2-40B4-BE49-F238E27FC236}">
                    <a16:creationId xmlns:a16="http://schemas.microsoft.com/office/drawing/2014/main" id="{51E3FBC1-65EC-4464-A60D-523E6E48FC02}"/>
                  </a:ext>
                </a:extLst>
              </p:cNvPr>
              <p:cNvSpPr/>
              <p:nvPr/>
            </p:nvSpPr>
            <p:spPr>
              <a:xfrm rot="4008039">
                <a:off x="4640000" y="4131643"/>
                <a:ext cx="519550" cy="510979"/>
              </a:xfrm>
              <a:custGeom>
                <a:avLst/>
                <a:gdLst>
                  <a:gd name="connsiteX0" fmla="*/ 266700 w 519550"/>
                  <a:gd name="connsiteY0" fmla="*/ 23299 h 510979"/>
                  <a:gd name="connsiteX1" fmla="*/ 114300 w 519550"/>
                  <a:gd name="connsiteY1" fmla="*/ 30919 h 510979"/>
                  <a:gd name="connsiteX2" fmla="*/ 99060 w 519550"/>
                  <a:gd name="connsiteY2" fmla="*/ 53779 h 510979"/>
                  <a:gd name="connsiteX3" fmla="*/ 83820 w 519550"/>
                  <a:gd name="connsiteY3" fmla="*/ 99499 h 510979"/>
                  <a:gd name="connsiteX4" fmla="*/ 106680 w 519550"/>
                  <a:gd name="connsiteY4" fmla="*/ 114739 h 510979"/>
                  <a:gd name="connsiteX5" fmla="*/ 167640 w 519550"/>
                  <a:gd name="connsiteY5" fmla="*/ 129979 h 510979"/>
                  <a:gd name="connsiteX6" fmla="*/ 175260 w 519550"/>
                  <a:gd name="connsiteY6" fmla="*/ 107119 h 510979"/>
                  <a:gd name="connsiteX7" fmla="*/ 182880 w 519550"/>
                  <a:gd name="connsiteY7" fmla="*/ 53779 h 510979"/>
                  <a:gd name="connsiteX8" fmla="*/ 205740 w 519550"/>
                  <a:gd name="connsiteY8" fmla="*/ 46159 h 510979"/>
                  <a:gd name="connsiteX9" fmla="*/ 243840 w 519550"/>
                  <a:gd name="connsiteY9" fmla="*/ 53779 h 510979"/>
                  <a:gd name="connsiteX10" fmla="*/ 266700 w 519550"/>
                  <a:gd name="connsiteY10" fmla="*/ 145219 h 510979"/>
                  <a:gd name="connsiteX11" fmla="*/ 289560 w 519550"/>
                  <a:gd name="connsiteY11" fmla="*/ 152839 h 510979"/>
                  <a:gd name="connsiteX12" fmla="*/ 327660 w 519550"/>
                  <a:gd name="connsiteY12" fmla="*/ 84259 h 510979"/>
                  <a:gd name="connsiteX13" fmla="*/ 281940 w 519550"/>
                  <a:gd name="connsiteY13" fmla="*/ 91879 h 510979"/>
                  <a:gd name="connsiteX14" fmla="*/ 213360 w 519550"/>
                  <a:gd name="connsiteY14" fmla="*/ 129979 h 510979"/>
                  <a:gd name="connsiteX15" fmla="*/ 190500 w 519550"/>
                  <a:gd name="connsiteY15" fmla="*/ 152839 h 510979"/>
                  <a:gd name="connsiteX16" fmla="*/ 152400 w 519550"/>
                  <a:gd name="connsiteY16" fmla="*/ 198559 h 510979"/>
                  <a:gd name="connsiteX17" fmla="*/ 129540 w 519550"/>
                  <a:gd name="connsiteY17" fmla="*/ 206179 h 510979"/>
                  <a:gd name="connsiteX18" fmla="*/ 106680 w 519550"/>
                  <a:gd name="connsiteY18" fmla="*/ 160459 h 510979"/>
                  <a:gd name="connsiteX19" fmla="*/ 114300 w 519550"/>
                  <a:gd name="connsiteY19" fmla="*/ 122359 h 510979"/>
                  <a:gd name="connsiteX20" fmla="*/ 182880 w 519550"/>
                  <a:gd name="connsiteY20" fmla="*/ 129979 h 510979"/>
                  <a:gd name="connsiteX21" fmla="*/ 198120 w 519550"/>
                  <a:gd name="connsiteY21" fmla="*/ 152839 h 510979"/>
                  <a:gd name="connsiteX22" fmla="*/ 190500 w 519550"/>
                  <a:gd name="connsiteY22" fmla="*/ 251899 h 510979"/>
                  <a:gd name="connsiteX23" fmla="*/ 182880 w 519550"/>
                  <a:gd name="connsiteY23" fmla="*/ 274759 h 510979"/>
                  <a:gd name="connsiteX24" fmla="*/ 160020 w 519550"/>
                  <a:gd name="connsiteY24" fmla="*/ 289999 h 510979"/>
                  <a:gd name="connsiteX25" fmla="*/ 91440 w 519550"/>
                  <a:gd name="connsiteY25" fmla="*/ 267139 h 510979"/>
                  <a:gd name="connsiteX26" fmla="*/ 60960 w 519550"/>
                  <a:gd name="connsiteY26" fmla="*/ 221419 h 510979"/>
                  <a:gd name="connsiteX27" fmla="*/ 68580 w 519550"/>
                  <a:gd name="connsiteY27" fmla="*/ 152839 h 510979"/>
                  <a:gd name="connsiteX28" fmla="*/ 114300 w 519550"/>
                  <a:gd name="connsiteY28" fmla="*/ 137599 h 510979"/>
                  <a:gd name="connsiteX29" fmla="*/ 137160 w 519550"/>
                  <a:gd name="connsiteY29" fmla="*/ 129979 h 510979"/>
                  <a:gd name="connsiteX30" fmla="*/ 160020 w 519550"/>
                  <a:gd name="connsiteY30" fmla="*/ 122359 h 510979"/>
                  <a:gd name="connsiteX31" fmla="*/ 251460 w 519550"/>
                  <a:gd name="connsiteY31" fmla="*/ 129979 h 510979"/>
                  <a:gd name="connsiteX32" fmla="*/ 297180 w 519550"/>
                  <a:gd name="connsiteY32" fmla="*/ 145219 h 510979"/>
                  <a:gd name="connsiteX33" fmla="*/ 320040 w 519550"/>
                  <a:gd name="connsiteY33" fmla="*/ 152839 h 510979"/>
                  <a:gd name="connsiteX34" fmla="*/ 365760 w 519550"/>
                  <a:gd name="connsiteY34" fmla="*/ 190939 h 510979"/>
                  <a:gd name="connsiteX35" fmla="*/ 388620 w 519550"/>
                  <a:gd name="connsiteY35" fmla="*/ 213799 h 510979"/>
                  <a:gd name="connsiteX36" fmla="*/ 411480 w 519550"/>
                  <a:gd name="connsiteY36" fmla="*/ 206179 h 510979"/>
                  <a:gd name="connsiteX37" fmla="*/ 426720 w 519550"/>
                  <a:gd name="connsiteY37" fmla="*/ 160459 h 510979"/>
                  <a:gd name="connsiteX38" fmla="*/ 419100 w 519550"/>
                  <a:gd name="connsiteY38" fmla="*/ 129979 h 510979"/>
                  <a:gd name="connsiteX39" fmla="*/ 373380 w 519550"/>
                  <a:gd name="connsiteY39" fmla="*/ 114739 h 510979"/>
                  <a:gd name="connsiteX40" fmla="*/ 327660 w 519550"/>
                  <a:gd name="connsiteY40" fmla="*/ 145219 h 510979"/>
                  <a:gd name="connsiteX41" fmla="*/ 304800 w 519550"/>
                  <a:gd name="connsiteY41" fmla="*/ 160459 h 510979"/>
                  <a:gd name="connsiteX42" fmla="*/ 266700 w 519550"/>
                  <a:gd name="connsiteY42" fmla="*/ 206179 h 510979"/>
                  <a:gd name="connsiteX43" fmla="*/ 259080 w 519550"/>
                  <a:gd name="connsiteY43" fmla="*/ 229039 h 510979"/>
                  <a:gd name="connsiteX44" fmla="*/ 266700 w 519550"/>
                  <a:gd name="connsiteY44" fmla="*/ 267139 h 510979"/>
                  <a:gd name="connsiteX45" fmla="*/ 289560 w 519550"/>
                  <a:gd name="connsiteY45" fmla="*/ 274759 h 510979"/>
                  <a:gd name="connsiteX46" fmla="*/ 320040 w 519550"/>
                  <a:gd name="connsiteY46" fmla="*/ 282379 h 510979"/>
                  <a:gd name="connsiteX47" fmla="*/ 396240 w 519550"/>
                  <a:gd name="connsiteY47" fmla="*/ 229039 h 510979"/>
                  <a:gd name="connsiteX48" fmla="*/ 411480 w 519550"/>
                  <a:gd name="connsiteY48" fmla="*/ 183319 h 510979"/>
                  <a:gd name="connsiteX49" fmla="*/ 403860 w 519550"/>
                  <a:gd name="connsiteY49" fmla="*/ 61399 h 510979"/>
                  <a:gd name="connsiteX50" fmla="*/ 381000 w 519550"/>
                  <a:gd name="connsiteY50" fmla="*/ 38539 h 510979"/>
                  <a:gd name="connsiteX51" fmla="*/ 327660 w 519550"/>
                  <a:gd name="connsiteY51" fmla="*/ 46159 h 510979"/>
                  <a:gd name="connsiteX52" fmla="*/ 266700 w 519550"/>
                  <a:gd name="connsiteY52" fmla="*/ 137599 h 510979"/>
                  <a:gd name="connsiteX53" fmla="*/ 251460 w 519550"/>
                  <a:gd name="connsiteY53" fmla="*/ 160459 h 510979"/>
                  <a:gd name="connsiteX54" fmla="*/ 236220 w 519550"/>
                  <a:gd name="connsiteY54" fmla="*/ 206179 h 510979"/>
                  <a:gd name="connsiteX55" fmla="*/ 220980 w 519550"/>
                  <a:gd name="connsiteY55" fmla="*/ 251899 h 510979"/>
                  <a:gd name="connsiteX56" fmla="*/ 213360 w 519550"/>
                  <a:gd name="connsiteY56" fmla="*/ 274759 h 510979"/>
                  <a:gd name="connsiteX57" fmla="*/ 236220 w 519550"/>
                  <a:gd name="connsiteY57" fmla="*/ 297619 h 510979"/>
                  <a:gd name="connsiteX58" fmla="*/ 320040 w 519550"/>
                  <a:gd name="connsiteY58" fmla="*/ 312859 h 510979"/>
                  <a:gd name="connsiteX59" fmla="*/ 342900 w 519550"/>
                  <a:gd name="connsiteY59" fmla="*/ 320479 h 510979"/>
                  <a:gd name="connsiteX60" fmla="*/ 320040 w 519550"/>
                  <a:gd name="connsiteY60" fmla="*/ 381439 h 510979"/>
                  <a:gd name="connsiteX61" fmla="*/ 297180 w 519550"/>
                  <a:gd name="connsiteY61" fmla="*/ 389059 h 510979"/>
                  <a:gd name="connsiteX62" fmla="*/ 213360 w 519550"/>
                  <a:gd name="connsiteY62" fmla="*/ 381439 h 510979"/>
                  <a:gd name="connsiteX63" fmla="*/ 167640 w 519550"/>
                  <a:gd name="connsiteY63" fmla="*/ 350959 h 510979"/>
                  <a:gd name="connsiteX64" fmla="*/ 152400 w 519550"/>
                  <a:gd name="connsiteY64" fmla="*/ 297619 h 510979"/>
                  <a:gd name="connsiteX65" fmla="*/ 144780 w 519550"/>
                  <a:gd name="connsiteY65" fmla="*/ 244279 h 510979"/>
                  <a:gd name="connsiteX66" fmla="*/ 137160 w 519550"/>
                  <a:gd name="connsiteY66" fmla="*/ 221419 h 510979"/>
                  <a:gd name="connsiteX67" fmla="*/ 114300 w 519550"/>
                  <a:gd name="connsiteY67" fmla="*/ 206179 h 510979"/>
                  <a:gd name="connsiteX68" fmla="*/ 91440 w 519550"/>
                  <a:gd name="connsiteY68" fmla="*/ 213799 h 510979"/>
                  <a:gd name="connsiteX69" fmla="*/ 83820 w 519550"/>
                  <a:gd name="connsiteY69" fmla="*/ 320479 h 510979"/>
                  <a:gd name="connsiteX70" fmla="*/ 129540 w 519550"/>
                  <a:gd name="connsiteY70" fmla="*/ 335719 h 510979"/>
                  <a:gd name="connsiteX71" fmla="*/ 152400 w 519550"/>
                  <a:gd name="connsiteY71" fmla="*/ 343339 h 510979"/>
                  <a:gd name="connsiteX72" fmla="*/ 175260 w 519550"/>
                  <a:gd name="connsiteY72" fmla="*/ 350959 h 510979"/>
                  <a:gd name="connsiteX73" fmla="*/ 236220 w 519550"/>
                  <a:gd name="connsiteY73" fmla="*/ 366199 h 510979"/>
                  <a:gd name="connsiteX74" fmla="*/ 243840 w 519550"/>
                  <a:gd name="connsiteY74" fmla="*/ 457639 h 510979"/>
                  <a:gd name="connsiteX75" fmla="*/ 220980 w 519550"/>
                  <a:gd name="connsiteY75" fmla="*/ 472879 h 510979"/>
                  <a:gd name="connsiteX76" fmla="*/ 167640 w 519550"/>
                  <a:gd name="connsiteY76" fmla="*/ 465259 h 510979"/>
                  <a:gd name="connsiteX77" fmla="*/ 144780 w 519550"/>
                  <a:gd name="connsiteY77" fmla="*/ 457639 h 510979"/>
                  <a:gd name="connsiteX78" fmla="*/ 129540 w 519550"/>
                  <a:gd name="connsiteY78" fmla="*/ 411919 h 510979"/>
                  <a:gd name="connsiteX79" fmla="*/ 121920 w 519550"/>
                  <a:gd name="connsiteY79" fmla="*/ 389059 h 510979"/>
                  <a:gd name="connsiteX80" fmla="*/ 114300 w 519550"/>
                  <a:gd name="connsiteY80" fmla="*/ 350959 h 510979"/>
                  <a:gd name="connsiteX81" fmla="*/ 99060 w 519550"/>
                  <a:gd name="connsiteY81" fmla="*/ 328099 h 510979"/>
                  <a:gd name="connsiteX82" fmla="*/ 53340 w 519550"/>
                  <a:gd name="connsiteY82" fmla="*/ 289999 h 510979"/>
                  <a:gd name="connsiteX83" fmla="*/ 30480 w 519550"/>
                  <a:gd name="connsiteY83" fmla="*/ 297619 h 510979"/>
                  <a:gd name="connsiteX84" fmla="*/ 15240 w 519550"/>
                  <a:gd name="connsiteY84" fmla="*/ 328099 h 510979"/>
                  <a:gd name="connsiteX85" fmla="*/ 0 w 519550"/>
                  <a:gd name="connsiteY85" fmla="*/ 350959 h 510979"/>
                  <a:gd name="connsiteX86" fmla="*/ 7620 w 519550"/>
                  <a:gd name="connsiteY86" fmla="*/ 389059 h 510979"/>
                  <a:gd name="connsiteX87" fmla="*/ 76200 w 519550"/>
                  <a:gd name="connsiteY87" fmla="*/ 411919 h 510979"/>
                  <a:gd name="connsiteX88" fmla="*/ 121920 w 519550"/>
                  <a:gd name="connsiteY88" fmla="*/ 442399 h 510979"/>
                  <a:gd name="connsiteX89" fmla="*/ 144780 w 519550"/>
                  <a:gd name="connsiteY89" fmla="*/ 457639 h 510979"/>
                  <a:gd name="connsiteX90" fmla="*/ 152400 w 519550"/>
                  <a:gd name="connsiteY90" fmla="*/ 503359 h 510979"/>
                  <a:gd name="connsiteX91" fmla="*/ 175260 w 519550"/>
                  <a:gd name="connsiteY91" fmla="*/ 510979 h 510979"/>
                  <a:gd name="connsiteX92" fmla="*/ 236220 w 519550"/>
                  <a:gd name="connsiteY92" fmla="*/ 503359 h 510979"/>
                  <a:gd name="connsiteX93" fmla="*/ 243840 w 519550"/>
                  <a:gd name="connsiteY93" fmla="*/ 480499 h 510979"/>
                  <a:gd name="connsiteX94" fmla="*/ 236220 w 519550"/>
                  <a:gd name="connsiteY94" fmla="*/ 381439 h 510979"/>
                  <a:gd name="connsiteX95" fmla="*/ 228600 w 519550"/>
                  <a:gd name="connsiteY95" fmla="*/ 358579 h 510979"/>
                  <a:gd name="connsiteX96" fmla="*/ 190500 w 519550"/>
                  <a:gd name="connsiteY96" fmla="*/ 320479 h 510979"/>
                  <a:gd name="connsiteX97" fmla="*/ 160020 w 519550"/>
                  <a:gd name="connsiteY97" fmla="*/ 312859 h 510979"/>
                  <a:gd name="connsiteX98" fmla="*/ 137160 w 519550"/>
                  <a:gd name="connsiteY98" fmla="*/ 305239 h 510979"/>
                  <a:gd name="connsiteX99" fmla="*/ 76200 w 519550"/>
                  <a:gd name="connsiteY99" fmla="*/ 289999 h 510979"/>
                  <a:gd name="connsiteX100" fmla="*/ 53340 w 519550"/>
                  <a:gd name="connsiteY100" fmla="*/ 244279 h 510979"/>
                  <a:gd name="connsiteX101" fmla="*/ 60960 w 519550"/>
                  <a:gd name="connsiteY101" fmla="*/ 198559 h 510979"/>
                  <a:gd name="connsiteX102" fmla="*/ 91440 w 519550"/>
                  <a:gd name="connsiteY102" fmla="*/ 168079 h 510979"/>
                  <a:gd name="connsiteX103" fmla="*/ 137160 w 519550"/>
                  <a:gd name="connsiteY103" fmla="*/ 152839 h 510979"/>
                  <a:gd name="connsiteX104" fmla="*/ 190500 w 519550"/>
                  <a:gd name="connsiteY104" fmla="*/ 137599 h 510979"/>
                  <a:gd name="connsiteX105" fmla="*/ 259080 w 519550"/>
                  <a:gd name="connsiteY105" fmla="*/ 145219 h 510979"/>
                  <a:gd name="connsiteX106" fmla="*/ 281940 w 519550"/>
                  <a:gd name="connsiteY106" fmla="*/ 160459 h 510979"/>
                  <a:gd name="connsiteX107" fmla="*/ 312420 w 519550"/>
                  <a:gd name="connsiteY107" fmla="*/ 175699 h 510979"/>
                  <a:gd name="connsiteX108" fmla="*/ 358140 w 519550"/>
                  <a:gd name="connsiteY108" fmla="*/ 206179 h 510979"/>
                  <a:gd name="connsiteX109" fmla="*/ 381000 w 519550"/>
                  <a:gd name="connsiteY109" fmla="*/ 213799 h 510979"/>
                  <a:gd name="connsiteX110" fmla="*/ 426720 w 519550"/>
                  <a:gd name="connsiteY110" fmla="*/ 244279 h 510979"/>
                  <a:gd name="connsiteX111" fmla="*/ 449580 w 519550"/>
                  <a:gd name="connsiteY111" fmla="*/ 259519 h 510979"/>
                  <a:gd name="connsiteX112" fmla="*/ 457200 w 519550"/>
                  <a:gd name="connsiteY112" fmla="*/ 137599 h 510979"/>
                  <a:gd name="connsiteX113" fmla="*/ 434340 w 519550"/>
                  <a:gd name="connsiteY113" fmla="*/ 129979 h 510979"/>
                  <a:gd name="connsiteX114" fmla="*/ 403860 w 519550"/>
                  <a:gd name="connsiteY114" fmla="*/ 137599 h 510979"/>
                  <a:gd name="connsiteX115" fmla="*/ 434340 w 519550"/>
                  <a:gd name="connsiteY115" fmla="*/ 183319 h 510979"/>
                  <a:gd name="connsiteX116" fmla="*/ 449580 w 519550"/>
                  <a:gd name="connsiteY116" fmla="*/ 206179 h 510979"/>
                  <a:gd name="connsiteX117" fmla="*/ 495300 w 519550"/>
                  <a:gd name="connsiteY117" fmla="*/ 236659 h 510979"/>
                  <a:gd name="connsiteX118" fmla="*/ 510540 w 519550"/>
                  <a:gd name="connsiteY118" fmla="*/ 259519 h 510979"/>
                  <a:gd name="connsiteX119" fmla="*/ 510540 w 519550"/>
                  <a:gd name="connsiteY119" fmla="*/ 328099 h 510979"/>
                  <a:gd name="connsiteX120" fmla="*/ 480060 w 519550"/>
                  <a:gd name="connsiteY120" fmla="*/ 335719 h 510979"/>
                  <a:gd name="connsiteX121" fmla="*/ 396240 w 519550"/>
                  <a:gd name="connsiteY121" fmla="*/ 312859 h 510979"/>
                  <a:gd name="connsiteX122" fmla="*/ 365760 w 519550"/>
                  <a:gd name="connsiteY122" fmla="*/ 267139 h 510979"/>
                  <a:gd name="connsiteX123" fmla="*/ 373380 w 519550"/>
                  <a:gd name="connsiteY123" fmla="*/ 244279 h 510979"/>
                  <a:gd name="connsiteX124" fmla="*/ 434340 w 519550"/>
                  <a:gd name="connsiteY124" fmla="*/ 259519 h 510979"/>
                  <a:gd name="connsiteX125" fmla="*/ 441960 w 519550"/>
                  <a:gd name="connsiteY125" fmla="*/ 282379 h 510979"/>
                  <a:gd name="connsiteX126" fmla="*/ 388620 w 519550"/>
                  <a:gd name="connsiteY126" fmla="*/ 350959 h 510979"/>
                  <a:gd name="connsiteX127" fmla="*/ 335280 w 519550"/>
                  <a:gd name="connsiteY127" fmla="*/ 411919 h 510979"/>
                  <a:gd name="connsiteX128" fmla="*/ 312420 w 519550"/>
                  <a:gd name="connsiteY128" fmla="*/ 457639 h 510979"/>
                  <a:gd name="connsiteX129" fmla="*/ 335280 w 519550"/>
                  <a:gd name="connsiteY129" fmla="*/ 472879 h 510979"/>
                  <a:gd name="connsiteX130" fmla="*/ 381000 w 519550"/>
                  <a:gd name="connsiteY130" fmla="*/ 488119 h 510979"/>
                  <a:gd name="connsiteX131" fmla="*/ 403860 w 519550"/>
                  <a:gd name="connsiteY131" fmla="*/ 480499 h 510979"/>
                  <a:gd name="connsiteX132" fmla="*/ 419100 w 519550"/>
                  <a:gd name="connsiteY132" fmla="*/ 419539 h 510979"/>
                  <a:gd name="connsiteX133" fmla="*/ 426720 w 519550"/>
                  <a:gd name="connsiteY133" fmla="*/ 396679 h 510979"/>
                  <a:gd name="connsiteX134" fmla="*/ 403860 w 519550"/>
                  <a:gd name="connsiteY134" fmla="*/ 312859 h 510979"/>
                  <a:gd name="connsiteX135" fmla="*/ 381000 w 519550"/>
                  <a:gd name="connsiteY135" fmla="*/ 297619 h 510979"/>
                  <a:gd name="connsiteX136" fmla="*/ 335280 w 519550"/>
                  <a:gd name="connsiteY136" fmla="*/ 282379 h 510979"/>
                  <a:gd name="connsiteX137" fmla="*/ 312420 w 519550"/>
                  <a:gd name="connsiteY137" fmla="*/ 305239 h 510979"/>
                  <a:gd name="connsiteX138" fmla="*/ 304800 w 519550"/>
                  <a:gd name="connsiteY138" fmla="*/ 343339 h 510979"/>
                  <a:gd name="connsiteX139" fmla="*/ 289560 w 519550"/>
                  <a:gd name="connsiteY139" fmla="*/ 389059 h 510979"/>
                  <a:gd name="connsiteX140" fmla="*/ 281940 w 519550"/>
                  <a:gd name="connsiteY140" fmla="*/ 419539 h 510979"/>
                  <a:gd name="connsiteX141" fmla="*/ 289560 w 519550"/>
                  <a:gd name="connsiteY141" fmla="*/ 457639 h 510979"/>
                  <a:gd name="connsiteX142" fmla="*/ 198120 w 519550"/>
                  <a:gd name="connsiteY142" fmla="*/ 472879 h 510979"/>
                  <a:gd name="connsiteX143" fmla="*/ 175260 w 519550"/>
                  <a:gd name="connsiteY143" fmla="*/ 457639 h 510979"/>
                  <a:gd name="connsiteX144" fmla="*/ 167640 w 519550"/>
                  <a:gd name="connsiteY144" fmla="*/ 343339 h 510979"/>
                  <a:gd name="connsiteX145" fmla="*/ 182880 w 519550"/>
                  <a:gd name="connsiteY145" fmla="*/ 320479 h 510979"/>
                  <a:gd name="connsiteX146" fmla="*/ 266700 w 519550"/>
                  <a:gd name="connsiteY146" fmla="*/ 335719 h 510979"/>
                  <a:gd name="connsiteX147" fmla="*/ 312420 w 519550"/>
                  <a:gd name="connsiteY147" fmla="*/ 366199 h 510979"/>
                  <a:gd name="connsiteX148" fmla="*/ 335280 w 519550"/>
                  <a:gd name="connsiteY148" fmla="*/ 381439 h 510979"/>
                  <a:gd name="connsiteX149" fmla="*/ 373380 w 519550"/>
                  <a:gd name="connsiteY149" fmla="*/ 419539 h 510979"/>
                  <a:gd name="connsiteX150" fmla="*/ 396240 w 519550"/>
                  <a:gd name="connsiteY150" fmla="*/ 442399 h 510979"/>
                  <a:gd name="connsiteX151" fmla="*/ 441960 w 519550"/>
                  <a:gd name="connsiteY151" fmla="*/ 457639 h 510979"/>
                  <a:gd name="connsiteX152" fmla="*/ 472440 w 519550"/>
                  <a:gd name="connsiteY152" fmla="*/ 450019 h 510979"/>
                  <a:gd name="connsiteX153" fmla="*/ 441960 w 519550"/>
                  <a:gd name="connsiteY153" fmla="*/ 343339 h 510979"/>
                  <a:gd name="connsiteX154" fmla="*/ 434340 w 519550"/>
                  <a:gd name="connsiteY154" fmla="*/ 396679 h 510979"/>
                  <a:gd name="connsiteX155" fmla="*/ 457200 w 519550"/>
                  <a:gd name="connsiteY155" fmla="*/ 404299 h 510979"/>
                  <a:gd name="connsiteX156" fmla="*/ 472440 w 519550"/>
                  <a:gd name="connsiteY156" fmla="*/ 381439 h 510979"/>
                  <a:gd name="connsiteX157" fmla="*/ 495300 w 519550"/>
                  <a:gd name="connsiteY157" fmla="*/ 289999 h 510979"/>
                  <a:gd name="connsiteX158" fmla="*/ 502920 w 519550"/>
                  <a:gd name="connsiteY158" fmla="*/ 251899 h 510979"/>
                  <a:gd name="connsiteX159" fmla="*/ 495300 w 519550"/>
                  <a:gd name="connsiteY159" fmla="*/ 137599 h 510979"/>
                  <a:gd name="connsiteX160" fmla="*/ 396240 w 519550"/>
                  <a:gd name="connsiteY160" fmla="*/ 168079 h 510979"/>
                  <a:gd name="connsiteX161" fmla="*/ 373380 w 519550"/>
                  <a:gd name="connsiteY161" fmla="*/ 190939 h 510979"/>
                  <a:gd name="connsiteX162" fmla="*/ 350520 w 519550"/>
                  <a:gd name="connsiteY162" fmla="*/ 236659 h 510979"/>
                  <a:gd name="connsiteX163" fmla="*/ 335280 w 519550"/>
                  <a:gd name="connsiteY163" fmla="*/ 282379 h 510979"/>
                  <a:gd name="connsiteX164" fmla="*/ 320040 w 519550"/>
                  <a:gd name="connsiteY164" fmla="*/ 312859 h 510979"/>
                  <a:gd name="connsiteX165" fmla="*/ 297180 w 519550"/>
                  <a:gd name="connsiteY165" fmla="*/ 381439 h 510979"/>
                  <a:gd name="connsiteX166" fmla="*/ 289560 w 519550"/>
                  <a:gd name="connsiteY166" fmla="*/ 404299 h 510979"/>
                  <a:gd name="connsiteX167" fmla="*/ 266700 w 519550"/>
                  <a:gd name="connsiteY167" fmla="*/ 411919 h 510979"/>
                  <a:gd name="connsiteX168" fmla="*/ 228600 w 519550"/>
                  <a:gd name="connsiteY168" fmla="*/ 404299 h 510979"/>
                  <a:gd name="connsiteX169" fmla="*/ 205740 w 519550"/>
                  <a:gd name="connsiteY169" fmla="*/ 358579 h 510979"/>
                  <a:gd name="connsiteX170" fmla="*/ 228600 w 519550"/>
                  <a:gd name="connsiteY170" fmla="*/ 244279 h 510979"/>
                  <a:gd name="connsiteX171" fmla="*/ 251460 w 519550"/>
                  <a:gd name="connsiteY171" fmla="*/ 198559 h 510979"/>
                  <a:gd name="connsiteX172" fmla="*/ 274320 w 519550"/>
                  <a:gd name="connsiteY172" fmla="*/ 183319 h 510979"/>
                  <a:gd name="connsiteX173" fmla="*/ 373380 w 519550"/>
                  <a:gd name="connsiteY173" fmla="*/ 206179 h 510979"/>
                  <a:gd name="connsiteX174" fmla="*/ 396240 w 519550"/>
                  <a:gd name="connsiteY174" fmla="*/ 213799 h 510979"/>
                  <a:gd name="connsiteX175" fmla="*/ 419100 w 519550"/>
                  <a:gd name="connsiteY175" fmla="*/ 198559 h 510979"/>
                  <a:gd name="connsiteX176" fmla="*/ 388620 w 519550"/>
                  <a:gd name="connsiteY176" fmla="*/ 122359 h 510979"/>
                  <a:gd name="connsiteX177" fmla="*/ 350520 w 519550"/>
                  <a:gd name="connsiteY177" fmla="*/ 152839 h 510979"/>
                  <a:gd name="connsiteX178" fmla="*/ 312420 w 519550"/>
                  <a:gd name="connsiteY178" fmla="*/ 198559 h 510979"/>
                  <a:gd name="connsiteX179" fmla="*/ 297180 w 519550"/>
                  <a:gd name="connsiteY179" fmla="*/ 244279 h 510979"/>
                  <a:gd name="connsiteX180" fmla="*/ 289560 w 519550"/>
                  <a:gd name="connsiteY180" fmla="*/ 267139 h 510979"/>
                  <a:gd name="connsiteX181" fmla="*/ 243840 w 519550"/>
                  <a:gd name="connsiteY181" fmla="*/ 289999 h 510979"/>
                  <a:gd name="connsiteX182" fmla="*/ 129540 w 519550"/>
                  <a:gd name="connsiteY182" fmla="*/ 274759 h 510979"/>
                  <a:gd name="connsiteX183" fmla="*/ 83820 w 519550"/>
                  <a:gd name="connsiteY183" fmla="*/ 259519 h 510979"/>
                  <a:gd name="connsiteX184" fmla="*/ 60960 w 519550"/>
                  <a:gd name="connsiteY184" fmla="*/ 251899 h 510979"/>
                  <a:gd name="connsiteX185" fmla="*/ 30480 w 519550"/>
                  <a:gd name="connsiteY185" fmla="*/ 206179 h 510979"/>
                  <a:gd name="connsiteX186" fmla="*/ 38100 w 519550"/>
                  <a:gd name="connsiteY186" fmla="*/ 175699 h 510979"/>
                  <a:gd name="connsiteX187" fmla="*/ 91440 w 519550"/>
                  <a:gd name="connsiteY187" fmla="*/ 145219 h 510979"/>
                  <a:gd name="connsiteX188" fmla="*/ 137160 w 519550"/>
                  <a:gd name="connsiteY188" fmla="*/ 122359 h 510979"/>
                  <a:gd name="connsiteX189" fmla="*/ 228600 w 519550"/>
                  <a:gd name="connsiteY189" fmla="*/ 107119 h 510979"/>
                  <a:gd name="connsiteX190" fmla="*/ 251460 w 519550"/>
                  <a:gd name="connsiteY190" fmla="*/ 99499 h 510979"/>
                  <a:gd name="connsiteX191" fmla="*/ 274320 w 519550"/>
                  <a:gd name="connsiteY191" fmla="*/ 84259 h 510979"/>
                  <a:gd name="connsiteX192" fmla="*/ 312420 w 519550"/>
                  <a:gd name="connsiteY192" fmla="*/ 15679 h 510979"/>
                  <a:gd name="connsiteX193" fmla="*/ 289560 w 519550"/>
                  <a:gd name="connsiteY193" fmla="*/ 439 h 510979"/>
                  <a:gd name="connsiteX194" fmla="*/ 228600 w 519550"/>
                  <a:gd name="connsiteY194" fmla="*/ 53779 h 510979"/>
                  <a:gd name="connsiteX195" fmla="*/ 205740 w 519550"/>
                  <a:gd name="connsiteY195" fmla="*/ 122359 h 510979"/>
                  <a:gd name="connsiteX196" fmla="*/ 198120 w 519550"/>
                  <a:gd name="connsiteY196" fmla="*/ 145219 h 510979"/>
                  <a:gd name="connsiteX197" fmla="*/ 190500 w 519550"/>
                  <a:gd name="connsiteY197" fmla="*/ 168079 h 510979"/>
                  <a:gd name="connsiteX198" fmla="*/ 182880 w 519550"/>
                  <a:gd name="connsiteY198" fmla="*/ 206179 h 510979"/>
                  <a:gd name="connsiteX199" fmla="*/ 190500 w 519550"/>
                  <a:gd name="connsiteY199" fmla="*/ 312859 h 510979"/>
                  <a:gd name="connsiteX200" fmla="*/ 182880 w 519550"/>
                  <a:gd name="connsiteY200" fmla="*/ 373819 h 510979"/>
                  <a:gd name="connsiteX201" fmla="*/ 167640 w 519550"/>
                  <a:gd name="connsiteY201" fmla="*/ 396679 h 510979"/>
                  <a:gd name="connsiteX202" fmla="*/ 144780 w 519550"/>
                  <a:gd name="connsiteY202" fmla="*/ 404299 h 510979"/>
                  <a:gd name="connsiteX203" fmla="*/ 68580 w 519550"/>
                  <a:gd name="connsiteY203" fmla="*/ 411919 h 510979"/>
                  <a:gd name="connsiteX204" fmla="*/ 137160 w 519550"/>
                  <a:gd name="connsiteY204" fmla="*/ 457639 h 510979"/>
                  <a:gd name="connsiteX205" fmla="*/ 160020 w 519550"/>
                  <a:gd name="connsiteY205" fmla="*/ 472879 h 510979"/>
                  <a:gd name="connsiteX206" fmla="*/ 205740 w 519550"/>
                  <a:gd name="connsiteY206" fmla="*/ 488119 h 510979"/>
                  <a:gd name="connsiteX207" fmla="*/ 228600 w 519550"/>
                  <a:gd name="connsiteY207" fmla="*/ 495739 h 510979"/>
                  <a:gd name="connsiteX208" fmla="*/ 297180 w 519550"/>
                  <a:gd name="connsiteY208" fmla="*/ 495739 h 510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</a:cxnLst>
                <a:rect l="l" t="t" r="r" b="b"/>
                <a:pathLst>
                  <a:path w="519550" h="510979">
                    <a:moveTo>
                      <a:pt x="266700" y="23299"/>
                    </a:moveTo>
                    <a:cubicBezTo>
                      <a:pt x="215900" y="25839"/>
                      <a:pt x="164343" y="21820"/>
                      <a:pt x="114300" y="30919"/>
                    </a:cubicBezTo>
                    <a:cubicBezTo>
                      <a:pt x="105290" y="32557"/>
                      <a:pt x="102779" y="45410"/>
                      <a:pt x="99060" y="53779"/>
                    </a:cubicBezTo>
                    <a:cubicBezTo>
                      <a:pt x="92536" y="68459"/>
                      <a:pt x="83820" y="99499"/>
                      <a:pt x="83820" y="99499"/>
                    </a:cubicBezTo>
                    <a:cubicBezTo>
                      <a:pt x="91440" y="104579"/>
                      <a:pt x="98489" y="110643"/>
                      <a:pt x="106680" y="114739"/>
                    </a:cubicBezTo>
                    <a:cubicBezTo>
                      <a:pt x="122301" y="122549"/>
                      <a:pt x="153149" y="127081"/>
                      <a:pt x="167640" y="129979"/>
                    </a:cubicBezTo>
                    <a:cubicBezTo>
                      <a:pt x="170180" y="122359"/>
                      <a:pt x="173685" y="114995"/>
                      <a:pt x="175260" y="107119"/>
                    </a:cubicBezTo>
                    <a:cubicBezTo>
                      <a:pt x="178782" y="89507"/>
                      <a:pt x="174848" y="69843"/>
                      <a:pt x="182880" y="53779"/>
                    </a:cubicBezTo>
                    <a:cubicBezTo>
                      <a:pt x="186472" y="46595"/>
                      <a:pt x="198120" y="48699"/>
                      <a:pt x="205740" y="46159"/>
                    </a:cubicBezTo>
                    <a:cubicBezTo>
                      <a:pt x="218440" y="48699"/>
                      <a:pt x="232595" y="47353"/>
                      <a:pt x="243840" y="53779"/>
                    </a:cubicBezTo>
                    <a:cubicBezTo>
                      <a:pt x="269941" y="68694"/>
                      <a:pt x="262835" y="135556"/>
                      <a:pt x="266700" y="145219"/>
                    </a:cubicBezTo>
                    <a:cubicBezTo>
                      <a:pt x="269683" y="152677"/>
                      <a:pt x="281940" y="150299"/>
                      <a:pt x="289560" y="152839"/>
                    </a:cubicBezTo>
                    <a:cubicBezTo>
                      <a:pt x="312310" y="149047"/>
                      <a:pt x="394415" y="151014"/>
                      <a:pt x="327660" y="84259"/>
                    </a:cubicBezTo>
                    <a:cubicBezTo>
                      <a:pt x="316735" y="73334"/>
                      <a:pt x="297022" y="88527"/>
                      <a:pt x="281940" y="91879"/>
                    </a:cubicBezTo>
                    <a:cubicBezTo>
                      <a:pt x="257300" y="97354"/>
                      <a:pt x="230197" y="113142"/>
                      <a:pt x="213360" y="129979"/>
                    </a:cubicBezTo>
                    <a:cubicBezTo>
                      <a:pt x="205740" y="137599"/>
                      <a:pt x="197399" y="144560"/>
                      <a:pt x="190500" y="152839"/>
                    </a:cubicBezTo>
                    <a:cubicBezTo>
                      <a:pt x="172929" y="173924"/>
                      <a:pt x="177445" y="181863"/>
                      <a:pt x="152400" y="198559"/>
                    </a:cubicBezTo>
                    <a:cubicBezTo>
                      <a:pt x="145717" y="203014"/>
                      <a:pt x="137160" y="203639"/>
                      <a:pt x="129540" y="206179"/>
                    </a:cubicBezTo>
                    <a:cubicBezTo>
                      <a:pt x="121835" y="194621"/>
                      <a:pt x="106680" y="176233"/>
                      <a:pt x="106680" y="160459"/>
                    </a:cubicBezTo>
                    <a:cubicBezTo>
                      <a:pt x="106680" y="147507"/>
                      <a:pt x="111760" y="135059"/>
                      <a:pt x="114300" y="122359"/>
                    </a:cubicBezTo>
                    <a:cubicBezTo>
                      <a:pt x="137160" y="124899"/>
                      <a:pt x="161264" y="122119"/>
                      <a:pt x="182880" y="129979"/>
                    </a:cubicBezTo>
                    <a:cubicBezTo>
                      <a:pt x="191487" y="133109"/>
                      <a:pt x="197549" y="143699"/>
                      <a:pt x="198120" y="152839"/>
                    </a:cubicBezTo>
                    <a:cubicBezTo>
                      <a:pt x="200186" y="185892"/>
                      <a:pt x="194608" y="219037"/>
                      <a:pt x="190500" y="251899"/>
                    </a:cubicBezTo>
                    <a:cubicBezTo>
                      <a:pt x="189504" y="259869"/>
                      <a:pt x="187898" y="268487"/>
                      <a:pt x="182880" y="274759"/>
                    </a:cubicBezTo>
                    <a:cubicBezTo>
                      <a:pt x="177159" y="281910"/>
                      <a:pt x="167640" y="284919"/>
                      <a:pt x="160020" y="289999"/>
                    </a:cubicBezTo>
                    <a:cubicBezTo>
                      <a:pt x="134659" y="285772"/>
                      <a:pt x="109733" y="288046"/>
                      <a:pt x="91440" y="267139"/>
                    </a:cubicBezTo>
                    <a:cubicBezTo>
                      <a:pt x="79379" y="253355"/>
                      <a:pt x="60960" y="221419"/>
                      <a:pt x="60960" y="221419"/>
                    </a:cubicBezTo>
                    <a:cubicBezTo>
                      <a:pt x="63500" y="198559"/>
                      <a:pt x="56231" y="172244"/>
                      <a:pt x="68580" y="152839"/>
                    </a:cubicBezTo>
                    <a:cubicBezTo>
                      <a:pt x="77205" y="139286"/>
                      <a:pt x="99060" y="142679"/>
                      <a:pt x="114300" y="137599"/>
                    </a:cubicBezTo>
                    <a:lnTo>
                      <a:pt x="137160" y="129979"/>
                    </a:lnTo>
                    <a:lnTo>
                      <a:pt x="160020" y="122359"/>
                    </a:lnTo>
                    <a:cubicBezTo>
                      <a:pt x="190500" y="124899"/>
                      <a:pt x="221291" y="124951"/>
                      <a:pt x="251460" y="129979"/>
                    </a:cubicBezTo>
                    <a:cubicBezTo>
                      <a:pt x="267306" y="132620"/>
                      <a:pt x="281940" y="140139"/>
                      <a:pt x="297180" y="145219"/>
                    </a:cubicBezTo>
                    <a:lnTo>
                      <a:pt x="320040" y="152839"/>
                    </a:lnTo>
                    <a:cubicBezTo>
                      <a:pt x="386826" y="219625"/>
                      <a:pt x="302107" y="137895"/>
                      <a:pt x="365760" y="190939"/>
                    </a:cubicBezTo>
                    <a:cubicBezTo>
                      <a:pt x="374039" y="197838"/>
                      <a:pt x="381000" y="206179"/>
                      <a:pt x="388620" y="213799"/>
                    </a:cubicBezTo>
                    <a:cubicBezTo>
                      <a:pt x="396240" y="211259"/>
                      <a:pt x="406811" y="212715"/>
                      <a:pt x="411480" y="206179"/>
                    </a:cubicBezTo>
                    <a:cubicBezTo>
                      <a:pt x="420817" y="193107"/>
                      <a:pt x="426720" y="160459"/>
                      <a:pt x="426720" y="160459"/>
                    </a:cubicBezTo>
                    <a:cubicBezTo>
                      <a:pt x="424180" y="150299"/>
                      <a:pt x="427051" y="136795"/>
                      <a:pt x="419100" y="129979"/>
                    </a:cubicBezTo>
                    <a:cubicBezTo>
                      <a:pt x="406903" y="119524"/>
                      <a:pt x="373380" y="114739"/>
                      <a:pt x="373380" y="114739"/>
                    </a:cubicBezTo>
                    <a:lnTo>
                      <a:pt x="327660" y="145219"/>
                    </a:lnTo>
                    <a:cubicBezTo>
                      <a:pt x="320040" y="150299"/>
                      <a:pt x="311276" y="153983"/>
                      <a:pt x="304800" y="160459"/>
                    </a:cubicBezTo>
                    <a:cubicBezTo>
                      <a:pt x="287948" y="177311"/>
                      <a:pt x="277309" y="184961"/>
                      <a:pt x="266700" y="206179"/>
                    </a:cubicBezTo>
                    <a:cubicBezTo>
                      <a:pt x="263108" y="213363"/>
                      <a:pt x="261620" y="221419"/>
                      <a:pt x="259080" y="229039"/>
                    </a:cubicBezTo>
                    <a:cubicBezTo>
                      <a:pt x="261620" y="241739"/>
                      <a:pt x="259516" y="256363"/>
                      <a:pt x="266700" y="267139"/>
                    </a:cubicBezTo>
                    <a:cubicBezTo>
                      <a:pt x="271155" y="273822"/>
                      <a:pt x="281837" y="272552"/>
                      <a:pt x="289560" y="274759"/>
                    </a:cubicBezTo>
                    <a:cubicBezTo>
                      <a:pt x="299630" y="277636"/>
                      <a:pt x="309880" y="279839"/>
                      <a:pt x="320040" y="282379"/>
                    </a:cubicBezTo>
                    <a:cubicBezTo>
                      <a:pt x="366388" y="274654"/>
                      <a:pt x="377863" y="284169"/>
                      <a:pt x="396240" y="229039"/>
                    </a:cubicBezTo>
                    <a:lnTo>
                      <a:pt x="411480" y="183319"/>
                    </a:lnTo>
                    <a:cubicBezTo>
                      <a:pt x="408940" y="142679"/>
                      <a:pt x="412249" y="101245"/>
                      <a:pt x="403860" y="61399"/>
                    </a:cubicBezTo>
                    <a:cubicBezTo>
                      <a:pt x="401640" y="50854"/>
                      <a:pt x="391567" y="40652"/>
                      <a:pt x="381000" y="38539"/>
                    </a:cubicBezTo>
                    <a:cubicBezTo>
                      <a:pt x="363388" y="35017"/>
                      <a:pt x="345440" y="43619"/>
                      <a:pt x="327660" y="46159"/>
                    </a:cubicBezTo>
                    <a:lnTo>
                      <a:pt x="266700" y="137599"/>
                    </a:lnTo>
                    <a:cubicBezTo>
                      <a:pt x="261620" y="145219"/>
                      <a:pt x="254356" y="151771"/>
                      <a:pt x="251460" y="160459"/>
                    </a:cubicBezTo>
                    <a:lnTo>
                      <a:pt x="236220" y="206179"/>
                    </a:lnTo>
                    <a:lnTo>
                      <a:pt x="220980" y="251899"/>
                    </a:lnTo>
                    <a:lnTo>
                      <a:pt x="213360" y="274759"/>
                    </a:lnTo>
                    <a:cubicBezTo>
                      <a:pt x="220980" y="282379"/>
                      <a:pt x="226864" y="292272"/>
                      <a:pt x="236220" y="297619"/>
                    </a:cubicBezTo>
                    <a:cubicBezTo>
                      <a:pt x="248196" y="304462"/>
                      <a:pt x="317949" y="312560"/>
                      <a:pt x="320040" y="312859"/>
                    </a:cubicBezTo>
                    <a:cubicBezTo>
                      <a:pt x="327660" y="315399"/>
                      <a:pt x="340360" y="312859"/>
                      <a:pt x="342900" y="320479"/>
                    </a:cubicBezTo>
                    <a:cubicBezTo>
                      <a:pt x="347465" y="334175"/>
                      <a:pt x="332578" y="371409"/>
                      <a:pt x="320040" y="381439"/>
                    </a:cubicBezTo>
                    <a:cubicBezTo>
                      <a:pt x="313768" y="386457"/>
                      <a:pt x="304800" y="386519"/>
                      <a:pt x="297180" y="389059"/>
                    </a:cubicBezTo>
                    <a:cubicBezTo>
                      <a:pt x="269240" y="386519"/>
                      <a:pt x="240275" y="389355"/>
                      <a:pt x="213360" y="381439"/>
                    </a:cubicBezTo>
                    <a:cubicBezTo>
                      <a:pt x="195788" y="376271"/>
                      <a:pt x="167640" y="350959"/>
                      <a:pt x="167640" y="350959"/>
                    </a:cubicBezTo>
                    <a:cubicBezTo>
                      <a:pt x="161111" y="331373"/>
                      <a:pt x="156227" y="318669"/>
                      <a:pt x="152400" y="297619"/>
                    </a:cubicBezTo>
                    <a:cubicBezTo>
                      <a:pt x="149187" y="279948"/>
                      <a:pt x="148302" y="261891"/>
                      <a:pt x="144780" y="244279"/>
                    </a:cubicBezTo>
                    <a:cubicBezTo>
                      <a:pt x="143205" y="236403"/>
                      <a:pt x="142178" y="227691"/>
                      <a:pt x="137160" y="221419"/>
                    </a:cubicBezTo>
                    <a:cubicBezTo>
                      <a:pt x="131439" y="214268"/>
                      <a:pt x="121920" y="211259"/>
                      <a:pt x="114300" y="206179"/>
                    </a:cubicBezTo>
                    <a:cubicBezTo>
                      <a:pt x="106680" y="208719"/>
                      <a:pt x="97712" y="208781"/>
                      <a:pt x="91440" y="213799"/>
                    </a:cubicBezTo>
                    <a:cubicBezTo>
                      <a:pt x="62013" y="237340"/>
                      <a:pt x="71157" y="296962"/>
                      <a:pt x="83820" y="320479"/>
                    </a:cubicBezTo>
                    <a:cubicBezTo>
                      <a:pt x="91436" y="334623"/>
                      <a:pt x="114300" y="330639"/>
                      <a:pt x="129540" y="335719"/>
                    </a:cubicBezTo>
                    <a:lnTo>
                      <a:pt x="152400" y="343339"/>
                    </a:lnTo>
                    <a:cubicBezTo>
                      <a:pt x="160020" y="345879"/>
                      <a:pt x="167384" y="349384"/>
                      <a:pt x="175260" y="350959"/>
                    </a:cubicBezTo>
                    <a:cubicBezTo>
                      <a:pt x="221236" y="360154"/>
                      <a:pt x="201073" y="354483"/>
                      <a:pt x="236220" y="366199"/>
                    </a:cubicBezTo>
                    <a:cubicBezTo>
                      <a:pt x="247811" y="400971"/>
                      <a:pt x="262310" y="420700"/>
                      <a:pt x="243840" y="457639"/>
                    </a:cubicBezTo>
                    <a:cubicBezTo>
                      <a:pt x="239744" y="465830"/>
                      <a:pt x="228600" y="467799"/>
                      <a:pt x="220980" y="472879"/>
                    </a:cubicBezTo>
                    <a:cubicBezTo>
                      <a:pt x="203200" y="470339"/>
                      <a:pt x="185252" y="468781"/>
                      <a:pt x="167640" y="465259"/>
                    </a:cubicBezTo>
                    <a:cubicBezTo>
                      <a:pt x="159764" y="463684"/>
                      <a:pt x="149449" y="464175"/>
                      <a:pt x="144780" y="457639"/>
                    </a:cubicBezTo>
                    <a:cubicBezTo>
                      <a:pt x="135443" y="444567"/>
                      <a:pt x="134620" y="427159"/>
                      <a:pt x="129540" y="411919"/>
                    </a:cubicBezTo>
                    <a:cubicBezTo>
                      <a:pt x="127000" y="404299"/>
                      <a:pt x="123495" y="396935"/>
                      <a:pt x="121920" y="389059"/>
                    </a:cubicBezTo>
                    <a:cubicBezTo>
                      <a:pt x="119380" y="376359"/>
                      <a:pt x="118848" y="363086"/>
                      <a:pt x="114300" y="350959"/>
                    </a:cubicBezTo>
                    <a:cubicBezTo>
                      <a:pt x="111084" y="342384"/>
                      <a:pt x="104923" y="335134"/>
                      <a:pt x="99060" y="328099"/>
                    </a:cubicBezTo>
                    <a:cubicBezTo>
                      <a:pt x="80725" y="306097"/>
                      <a:pt x="75817" y="304984"/>
                      <a:pt x="53340" y="289999"/>
                    </a:cubicBezTo>
                    <a:cubicBezTo>
                      <a:pt x="45720" y="292539"/>
                      <a:pt x="36160" y="291939"/>
                      <a:pt x="30480" y="297619"/>
                    </a:cubicBezTo>
                    <a:cubicBezTo>
                      <a:pt x="22448" y="305651"/>
                      <a:pt x="20876" y="318236"/>
                      <a:pt x="15240" y="328099"/>
                    </a:cubicBezTo>
                    <a:cubicBezTo>
                      <a:pt x="10696" y="336050"/>
                      <a:pt x="5080" y="343339"/>
                      <a:pt x="0" y="350959"/>
                    </a:cubicBezTo>
                    <a:cubicBezTo>
                      <a:pt x="2540" y="363659"/>
                      <a:pt x="-1538" y="379901"/>
                      <a:pt x="7620" y="389059"/>
                    </a:cubicBezTo>
                    <a:cubicBezTo>
                      <a:pt x="30480" y="411919"/>
                      <a:pt x="53340" y="396679"/>
                      <a:pt x="76200" y="411919"/>
                    </a:cubicBezTo>
                    <a:lnTo>
                      <a:pt x="121920" y="442399"/>
                    </a:lnTo>
                    <a:lnTo>
                      <a:pt x="144780" y="457639"/>
                    </a:lnTo>
                    <a:cubicBezTo>
                      <a:pt x="147320" y="472879"/>
                      <a:pt x="144735" y="489944"/>
                      <a:pt x="152400" y="503359"/>
                    </a:cubicBezTo>
                    <a:cubicBezTo>
                      <a:pt x="156385" y="510333"/>
                      <a:pt x="167228" y="510979"/>
                      <a:pt x="175260" y="510979"/>
                    </a:cubicBezTo>
                    <a:cubicBezTo>
                      <a:pt x="195738" y="510979"/>
                      <a:pt x="215900" y="505899"/>
                      <a:pt x="236220" y="503359"/>
                    </a:cubicBezTo>
                    <a:cubicBezTo>
                      <a:pt x="238760" y="495739"/>
                      <a:pt x="243840" y="488531"/>
                      <a:pt x="243840" y="480499"/>
                    </a:cubicBezTo>
                    <a:cubicBezTo>
                      <a:pt x="243840" y="447381"/>
                      <a:pt x="240328" y="414301"/>
                      <a:pt x="236220" y="381439"/>
                    </a:cubicBezTo>
                    <a:cubicBezTo>
                      <a:pt x="235224" y="373469"/>
                      <a:pt x="232192" y="365763"/>
                      <a:pt x="228600" y="358579"/>
                    </a:cubicBezTo>
                    <a:cubicBezTo>
                      <a:pt x="219364" y="340106"/>
                      <a:pt x="209896" y="328792"/>
                      <a:pt x="190500" y="320479"/>
                    </a:cubicBezTo>
                    <a:cubicBezTo>
                      <a:pt x="180874" y="316354"/>
                      <a:pt x="170090" y="315736"/>
                      <a:pt x="160020" y="312859"/>
                    </a:cubicBezTo>
                    <a:cubicBezTo>
                      <a:pt x="152297" y="310652"/>
                      <a:pt x="144952" y="307187"/>
                      <a:pt x="137160" y="305239"/>
                    </a:cubicBezTo>
                    <a:lnTo>
                      <a:pt x="76200" y="289999"/>
                    </a:lnTo>
                    <a:cubicBezTo>
                      <a:pt x="68495" y="278441"/>
                      <a:pt x="53340" y="260053"/>
                      <a:pt x="53340" y="244279"/>
                    </a:cubicBezTo>
                    <a:cubicBezTo>
                      <a:pt x="53340" y="228829"/>
                      <a:pt x="54050" y="212378"/>
                      <a:pt x="60960" y="198559"/>
                    </a:cubicBezTo>
                    <a:cubicBezTo>
                      <a:pt x="67386" y="185708"/>
                      <a:pt x="79119" y="175471"/>
                      <a:pt x="91440" y="168079"/>
                    </a:cubicBezTo>
                    <a:cubicBezTo>
                      <a:pt x="105215" y="159814"/>
                      <a:pt x="121575" y="156735"/>
                      <a:pt x="137160" y="152839"/>
                    </a:cubicBezTo>
                    <a:cubicBezTo>
                      <a:pt x="175432" y="143271"/>
                      <a:pt x="157705" y="148531"/>
                      <a:pt x="190500" y="137599"/>
                    </a:cubicBezTo>
                    <a:cubicBezTo>
                      <a:pt x="213360" y="140139"/>
                      <a:pt x="236766" y="139641"/>
                      <a:pt x="259080" y="145219"/>
                    </a:cubicBezTo>
                    <a:cubicBezTo>
                      <a:pt x="267965" y="147440"/>
                      <a:pt x="273989" y="155915"/>
                      <a:pt x="281940" y="160459"/>
                    </a:cubicBezTo>
                    <a:cubicBezTo>
                      <a:pt x="291803" y="166095"/>
                      <a:pt x="302680" y="169855"/>
                      <a:pt x="312420" y="175699"/>
                    </a:cubicBezTo>
                    <a:cubicBezTo>
                      <a:pt x="328126" y="185123"/>
                      <a:pt x="340764" y="200387"/>
                      <a:pt x="358140" y="206179"/>
                    </a:cubicBezTo>
                    <a:cubicBezTo>
                      <a:pt x="365760" y="208719"/>
                      <a:pt x="373979" y="209898"/>
                      <a:pt x="381000" y="213799"/>
                    </a:cubicBezTo>
                    <a:cubicBezTo>
                      <a:pt x="397011" y="222694"/>
                      <a:pt x="411480" y="234119"/>
                      <a:pt x="426720" y="244279"/>
                    </a:cubicBezTo>
                    <a:lnTo>
                      <a:pt x="449580" y="259519"/>
                    </a:lnTo>
                    <a:cubicBezTo>
                      <a:pt x="478818" y="215663"/>
                      <a:pt x="481335" y="222071"/>
                      <a:pt x="457200" y="137599"/>
                    </a:cubicBezTo>
                    <a:cubicBezTo>
                      <a:pt x="454993" y="129876"/>
                      <a:pt x="441960" y="132519"/>
                      <a:pt x="434340" y="129979"/>
                    </a:cubicBezTo>
                    <a:cubicBezTo>
                      <a:pt x="424180" y="132519"/>
                      <a:pt x="403860" y="127126"/>
                      <a:pt x="403860" y="137599"/>
                    </a:cubicBezTo>
                    <a:cubicBezTo>
                      <a:pt x="403860" y="155915"/>
                      <a:pt x="424180" y="168079"/>
                      <a:pt x="434340" y="183319"/>
                    </a:cubicBezTo>
                    <a:cubicBezTo>
                      <a:pt x="439420" y="190939"/>
                      <a:pt x="441960" y="201099"/>
                      <a:pt x="449580" y="206179"/>
                    </a:cubicBezTo>
                    <a:lnTo>
                      <a:pt x="495300" y="236659"/>
                    </a:lnTo>
                    <a:cubicBezTo>
                      <a:pt x="500380" y="244279"/>
                      <a:pt x="506444" y="251328"/>
                      <a:pt x="510540" y="259519"/>
                    </a:cubicBezTo>
                    <a:cubicBezTo>
                      <a:pt x="520436" y="279310"/>
                      <a:pt x="524501" y="308553"/>
                      <a:pt x="510540" y="328099"/>
                    </a:cubicBezTo>
                    <a:cubicBezTo>
                      <a:pt x="504453" y="336621"/>
                      <a:pt x="490220" y="333179"/>
                      <a:pt x="480060" y="335719"/>
                    </a:cubicBezTo>
                    <a:cubicBezTo>
                      <a:pt x="451751" y="332180"/>
                      <a:pt x="417473" y="337125"/>
                      <a:pt x="396240" y="312859"/>
                    </a:cubicBezTo>
                    <a:cubicBezTo>
                      <a:pt x="384179" y="299075"/>
                      <a:pt x="365760" y="267139"/>
                      <a:pt x="365760" y="267139"/>
                    </a:cubicBezTo>
                    <a:cubicBezTo>
                      <a:pt x="368300" y="259519"/>
                      <a:pt x="365760" y="246819"/>
                      <a:pt x="373380" y="244279"/>
                    </a:cubicBezTo>
                    <a:cubicBezTo>
                      <a:pt x="382575" y="241214"/>
                      <a:pt x="422004" y="255407"/>
                      <a:pt x="434340" y="259519"/>
                    </a:cubicBezTo>
                    <a:cubicBezTo>
                      <a:pt x="436880" y="267139"/>
                      <a:pt x="441960" y="274347"/>
                      <a:pt x="441960" y="282379"/>
                    </a:cubicBezTo>
                    <a:cubicBezTo>
                      <a:pt x="441960" y="313610"/>
                      <a:pt x="401285" y="331961"/>
                      <a:pt x="388620" y="350959"/>
                    </a:cubicBezTo>
                    <a:cubicBezTo>
                      <a:pt x="353060" y="404299"/>
                      <a:pt x="373380" y="386519"/>
                      <a:pt x="335280" y="411919"/>
                    </a:cubicBezTo>
                    <a:cubicBezTo>
                      <a:pt x="332071" y="416733"/>
                      <a:pt x="308476" y="447780"/>
                      <a:pt x="312420" y="457639"/>
                    </a:cubicBezTo>
                    <a:cubicBezTo>
                      <a:pt x="315821" y="466142"/>
                      <a:pt x="326911" y="469160"/>
                      <a:pt x="335280" y="472879"/>
                    </a:cubicBezTo>
                    <a:cubicBezTo>
                      <a:pt x="349960" y="479403"/>
                      <a:pt x="381000" y="488119"/>
                      <a:pt x="381000" y="488119"/>
                    </a:cubicBezTo>
                    <a:cubicBezTo>
                      <a:pt x="388620" y="485579"/>
                      <a:pt x="399959" y="487520"/>
                      <a:pt x="403860" y="480499"/>
                    </a:cubicBezTo>
                    <a:cubicBezTo>
                      <a:pt x="414032" y="462189"/>
                      <a:pt x="412476" y="439410"/>
                      <a:pt x="419100" y="419539"/>
                    </a:cubicBezTo>
                    <a:lnTo>
                      <a:pt x="426720" y="396679"/>
                    </a:lnTo>
                    <a:cubicBezTo>
                      <a:pt x="422212" y="360619"/>
                      <a:pt x="428559" y="337558"/>
                      <a:pt x="403860" y="312859"/>
                    </a:cubicBezTo>
                    <a:cubicBezTo>
                      <a:pt x="397384" y="306383"/>
                      <a:pt x="389369" y="301338"/>
                      <a:pt x="381000" y="297619"/>
                    </a:cubicBezTo>
                    <a:cubicBezTo>
                      <a:pt x="366320" y="291095"/>
                      <a:pt x="335280" y="282379"/>
                      <a:pt x="335280" y="282379"/>
                    </a:cubicBezTo>
                    <a:cubicBezTo>
                      <a:pt x="327660" y="289999"/>
                      <a:pt x="317239" y="295600"/>
                      <a:pt x="312420" y="305239"/>
                    </a:cubicBezTo>
                    <a:cubicBezTo>
                      <a:pt x="306628" y="316823"/>
                      <a:pt x="308208" y="330844"/>
                      <a:pt x="304800" y="343339"/>
                    </a:cubicBezTo>
                    <a:cubicBezTo>
                      <a:pt x="300573" y="358837"/>
                      <a:pt x="293456" y="373474"/>
                      <a:pt x="289560" y="389059"/>
                    </a:cubicBezTo>
                    <a:lnTo>
                      <a:pt x="281940" y="419539"/>
                    </a:lnTo>
                    <a:cubicBezTo>
                      <a:pt x="284480" y="432239"/>
                      <a:pt x="289560" y="444687"/>
                      <a:pt x="289560" y="457639"/>
                    </a:cubicBezTo>
                    <a:cubicBezTo>
                      <a:pt x="289560" y="508614"/>
                      <a:pt x="232336" y="475990"/>
                      <a:pt x="198120" y="472879"/>
                    </a:cubicBezTo>
                    <a:cubicBezTo>
                      <a:pt x="190500" y="467799"/>
                      <a:pt x="181736" y="464115"/>
                      <a:pt x="175260" y="457639"/>
                    </a:cubicBezTo>
                    <a:cubicBezTo>
                      <a:pt x="143298" y="425677"/>
                      <a:pt x="158445" y="389312"/>
                      <a:pt x="167640" y="343339"/>
                    </a:cubicBezTo>
                    <a:cubicBezTo>
                      <a:pt x="169436" y="334359"/>
                      <a:pt x="177800" y="328099"/>
                      <a:pt x="182880" y="320479"/>
                    </a:cubicBezTo>
                    <a:cubicBezTo>
                      <a:pt x="185207" y="320867"/>
                      <a:pt x="260534" y="332916"/>
                      <a:pt x="266700" y="335719"/>
                    </a:cubicBezTo>
                    <a:cubicBezTo>
                      <a:pt x="283374" y="343298"/>
                      <a:pt x="297180" y="356039"/>
                      <a:pt x="312420" y="366199"/>
                    </a:cubicBezTo>
                    <a:lnTo>
                      <a:pt x="335280" y="381439"/>
                    </a:lnTo>
                    <a:cubicBezTo>
                      <a:pt x="363220" y="423349"/>
                      <a:pt x="335280" y="387789"/>
                      <a:pt x="373380" y="419539"/>
                    </a:cubicBezTo>
                    <a:cubicBezTo>
                      <a:pt x="381659" y="426438"/>
                      <a:pt x="386820" y="437166"/>
                      <a:pt x="396240" y="442399"/>
                    </a:cubicBezTo>
                    <a:cubicBezTo>
                      <a:pt x="410283" y="450201"/>
                      <a:pt x="441960" y="457639"/>
                      <a:pt x="441960" y="457639"/>
                    </a:cubicBezTo>
                    <a:cubicBezTo>
                      <a:pt x="452120" y="455099"/>
                      <a:pt x="470246" y="460259"/>
                      <a:pt x="472440" y="450019"/>
                    </a:cubicBezTo>
                    <a:cubicBezTo>
                      <a:pt x="493305" y="352651"/>
                      <a:pt x="489180" y="359079"/>
                      <a:pt x="441960" y="343339"/>
                    </a:cubicBezTo>
                    <a:cubicBezTo>
                      <a:pt x="429517" y="362004"/>
                      <a:pt x="414658" y="372076"/>
                      <a:pt x="434340" y="396679"/>
                    </a:cubicBezTo>
                    <a:cubicBezTo>
                      <a:pt x="439358" y="402951"/>
                      <a:pt x="449580" y="401759"/>
                      <a:pt x="457200" y="404299"/>
                    </a:cubicBezTo>
                    <a:cubicBezTo>
                      <a:pt x="462280" y="396679"/>
                      <a:pt x="468721" y="389808"/>
                      <a:pt x="472440" y="381439"/>
                    </a:cubicBezTo>
                    <a:cubicBezTo>
                      <a:pt x="489563" y="342913"/>
                      <a:pt x="487927" y="330549"/>
                      <a:pt x="495300" y="289999"/>
                    </a:cubicBezTo>
                    <a:cubicBezTo>
                      <a:pt x="497617" y="277256"/>
                      <a:pt x="500380" y="264599"/>
                      <a:pt x="502920" y="251899"/>
                    </a:cubicBezTo>
                    <a:cubicBezTo>
                      <a:pt x="500380" y="213799"/>
                      <a:pt x="520150" y="166591"/>
                      <a:pt x="495300" y="137599"/>
                    </a:cubicBezTo>
                    <a:cubicBezTo>
                      <a:pt x="439784" y="72830"/>
                      <a:pt x="414826" y="145776"/>
                      <a:pt x="396240" y="168079"/>
                    </a:cubicBezTo>
                    <a:cubicBezTo>
                      <a:pt x="389341" y="176358"/>
                      <a:pt x="381000" y="183319"/>
                      <a:pt x="373380" y="190939"/>
                    </a:cubicBezTo>
                    <a:cubicBezTo>
                      <a:pt x="345590" y="274309"/>
                      <a:pt x="389911" y="148029"/>
                      <a:pt x="350520" y="236659"/>
                    </a:cubicBezTo>
                    <a:cubicBezTo>
                      <a:pt x="343996" y="251339"/>
                      <a:pt x="342464" y="268011"/>
                      <a:pt x="335280" y="282379"/>
                    </a:cubicBezTo>
                    <a:cubicBezTo>
                      <a:pt x="330200" y="292539"/>
                      <a:pt x="324259" y="302312"/>
                      <a:pt x="320040" y="312859"/>
                    </a:cubicBezTo>
                    <a:lnTo>
                      <a:pt x="297180" y="381439"/>
                    </a:lnTo>
                    <a:cubicBezTo>
                      <a:pt x="294640" y="389059"/>
                      <a:pt x="297180" y="401759"/>
                      <a:pt x="289560" y="404299"/>
                    </a:cubicBezTo>
                    <a:lnTo>
                      <a:pt x="266700" y="411919"/>
                    </a:lnTo>
                    <a:cubicBezTo>
                      <a:pt x="254000" y="409379"/>
                      <a:pt x="239845" y="410725"/>
                      <a:pt x="228600" y="404299"/>
                    </a:cubicBezTo>
                    <a:cubicBezTo>
                      <a:pt x="216435" y="397348"/>
                      <a:pt x="209651" y="370313"/>
                      <a:pt x="205740" y="358579"/>
                    </a:cubicBezTo>
                    <a:cubicBezTo>
                      <a:pt x="215134" y="274033"/>
                      <a:pt x="206087" y="311819"/>
                      <a:pt x="228600" y="244279"/>
                    </a:cubicBezTo>
                    <a:cubicBezTo>
                      <a:pt x="234798" y="225686"/>
                      <a:pt x="236688" y="213331"/>
                      <a:pt x="251460" y="198559"/>
                    </a:cubicBezTo>
                    <a:cubicBezTo>
                      <a:pt x="257936" y="192083"/>
                      <a:pt x="266700" y="188399"/>
                      <a:pt x="274320" y="183319"/>
                    </a:cubicBezTo>
                    <a:cubicBezTo>
                      <a:pt x="343563" y="193211"/>
                      <a:pt x="310621" y="185259"/>
                      <a:pt x="373380" y="206179"/>
                    </a:cubicBezTo>
                    <a:lnTo>
                      <a:pt x="396240" y="213799"/>
                    </a:lnTo>
                    <a:cubicBezTo>
                      <a:pt x="403860" y="208719"/>
                      <a:pt x="417462" y="207569"/>
                      <a:pt x="419100" y="198559"/>
                    </a:cubicBezTo>
                    <a:cubicBezTo>
                      <a:pt x="431739" y="129045"/>
                      <a:pt x="425916" y="134791"/>
                      <a:pt x="388620" y="122359"/>
                    </a:cubicBezTo>
                    <a:cubicBezTo>
                      <a:pt x="351092" y="134868"/>
                      <a:pt x="377033" y="121023"/>
                      <a:pt x="350520" y="152839"/>
                    </a:cubicBezTo>
                    <a:cubicBezTo>
                      <a:pt x="333430" y="173347"/>
                      <a:pt x="323231" y="174235"/>
                      <a:pt x="312420" y="198559"/>
                    </a:cubicBezTo>
                    <a:cubicBezTo>
                      <a:pt x="305896" y="213239"/>
                      <a:pt x="302260" y="229039"/>
                      <a:pt x="297180" y="244279"/>
                    </a:cubicBezTo>
                    <a:cubicBezTo>
                      <a:pt x="294640" y="251899"/>
                      <a:pt x="296243" y="262684"/>
                      <a:pt x="289560" y="267139"/>
                    </a:cubicBezTo>
                    <a:cubicBezTo>
                      <a:pt x="260017" y="286834"/>
                      <a:pt x="275388" y="279483"/>
                      <a:pt x="243840" y="289999"/>
                    </a:cubicBezTo>
                    <a:cubicBezTo>
                      <a:pt x="186552" y="284791"/>
                      <a:pt x="173440" y="287929"/>
                      <a:pt x="129540" y="274759"/>
                    </a:cubicBezTo>
                    <a:cubicBezTo>
                      <a:pt x="114153" y="270143"/>
                      <a:pt x="99060" y="264599"/>
                      <a:pt x="83820" y="259519"/>
                    </a:cubicBezTo>
                    <a:lnTo>
                      <a:pt x="60960" y="251899"/>
                    </a:lnTo>
                    <a:cubicBezTo>
                      <a:pt x="50800" y="236659"/>
                      <a:pt x="26038" y="223948"/>
                      <a:pt x="30480" y="206179"/>
                    </a:cubicBezTo>
                    <a:cubicBezTo>
                      <a:pt x="33020" y="196019"/>
                      <a:pt x="32291" y="184413"/>
                      <a:pt x="38100" y="175699"/>
                    </a:cubicBezTo>
                    <a:cubicBezTo>
                      <a:pt x="43812" y="167131"/>
                      <a:pt x="85761" y="148464"/>
                      <a:pt x="91440" y="145219"/>
                    </a:cubicBezTo>
                    <a:cubicBezTo>
                      <a:pt x="115646" y="131387"/>
                      <a:pt x="110293" y="127732"/>
                      <a:pt x="137160" y="122359"/>
                    </a:cubicBezTo>
                    <a:cubicBezTo>
                      <a:pt x="201676" y="109456"/>
                      <a:pt x="174075" y="120750"/>
                      <a:pt x="228600" y="107119"/>
                    </a:cubicBezTo>
                    <a:cubicBezTo>
                      <a:pt x="236392" y="105171"/>
                      <a:pt x="244276" y="103091"/>
                      <a:pt x="251460" y="99499"/>
                    </a:cubicBezTo>
                    <a:cubicBezTo>
                      <a:pt x="259651" y="95403"/>
                      <a:pt x="266700" y="89339"/>
                      <a:pt x="274320" y="84259"/>
                    </a:cubicBezTo>
                    <a:cubicBezTo>
                      <a:pt x="309255" y="31856"/>
                      <a:pt x="299008" y="55915"/>
                      <a:pt x="312420" y="15679"/>
                    </a:cubicBezTo>
                    <a:cubicBezTo>
                      <a:pt x="304800" y="10599"/>
                      <a:pt x="298626" y="1734"/>
                      <a:pt x="289560" y="439"/>
                    </a:cubicBezTo>
                    <a:cubicBezTo>
                      <a:pt x="257245" y="-4177"/>
                      <a:pt x="237021" y="28516"/>
                      <a:pt x="228600" y="53779"/>
                    </a:cubicBezTo>
                    <a:lnTo>
                      <a:pt x="205740" y="122359"/>
                    </a:lnTo>
                    <a:lnTo>
                      <a:pt x="198120" y="145219"/>
                    </a:lnTo>
                    <a:cubicBezTo>
                      <a:pt x="195580" y="152839"/>
                      <a:pt x="192075" y="160203"/>
                      <a:pt x="190500" y="168079"/>
                    </a:cubicBezTo>
                    <a:lnTo>
                      <a:pt x="182880" y="206179"/>
                    </a:lnTo>
                    <a:cubicBezTo>
                      <a:pt x="185420" y="241739"/>
                      <a:pt x="190500" y="277208"/>
                      <a:pt x="190500" y="312859"/>
                    </a:cubicBezTo>
                    <a:cubicBezTo>
                      <a:pt x="190500" y="333337"/>
                      <a:pt x="188268" y="354062"/>
                      <a:pt x="182880" y="373819"/>
                    </a:cubicBezTo>
                    <a:cubicBezTo>
                      <a:pt x="180470" y="382654"/>
                      <a:pt x="174791" y="390958"/>
                      <a:pt x="167640" y="396679"/>
                    </a:cubicBezTo>
                    <a:cubicBezTo>
                      <a:pt x="161368" y="401697"/>
                      <a:pt x="152719" y="403078"/>
                      <a:pt x="144780" y="404299"/>
                    </a:cubicBezTo>
                    <a:cubicBezTo>
                      <a:pt x="119550" y="408181"/>
                      <a:pt x="93980" y="409379"/>
                      <a:pt x="68580" y="411919"/>
                    </a:cubicBezTo>
                    <a:lnTo>
                      <a:pt x="137160" y="457639"/>
                    </a:lnTo>
                    <a:cubicBezTo>
                      <a:pt x="144780" y="462719"/>
                      <a:pt x="151332" y="469983"/>
                      <a:pt x="160020" y="472879"/>
                    </a:cubicBezTo>
                    <a:lnTo>
                      <a:pt x="205740" y="488119"/>
                    </a:lnTo>
                    <a:cubicBezTo>
                      <a:pt x="213360" y="490659"/>
                      <a:pt x="220568" y="495739"/>
                      <a:pt x="228600" y="495739"/>
                    </a:cubicBezTo>
                    <a:lnTo>
                      <a:pt x="297180" y="495739"/>
                    </a:lnTo>
                  </a:path>
                </a:pathLst>
              </a:custGeom>
              <a:noFill/>
              <a:ln>
                <a:solidFill>
                  <a:srgbClr val="4682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8F56E8D2-5262-A936-24EF-599EB69C0E36}"/>
                </a:ext>
              </a:extLst>
            </p:cNvPr>
            <p:cNvGrpSpPr/>
            <p:nvPr/>
          </p:nvGrpSpPr>
          <p:grpSpPr>
            <a:xfrm rot="4113264">
              <a:off x="5801952" y="3562935"/>
              <a:ext cx="510979" cy="519550"/>
              <a:chOff x="4644285" y="4127358"/>
              <a:chExt cx="510979" cy="519550"/>
            </a:xfrm>
          </p:grpSpPr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288AF0FE-9213-B019-D8AB-D54452DA2E33}"/>
                  </a:ext>
                </a:extLst>
              </p:cNvPr>
              <p:cNvSpPr/>
              <p:nvPr/>
            </p:nvSpPr>
            <p:spPr>
              <a:xfrm rot="17181952">
                <a:off x="4755088" y="4189222"/>
                <a:ext cx="207038" cy="395822"/>
              </a:xfrm>
              <a:custGeom>
                <a:avLst/>
                <a:gdLst>
                  <a:gd name="connsiteX0" fmla="*/ 38944 w 391375"/>
                  <a:gd name="connsiteY0" fmla="*/ 0 h 1356513"/>
                  <a:gd name="connsiteX1" fmla="*/ 391369 w 391375"/>
                  <a:gd name="connsiteY1" fmla="*/ 676275 h 1356513"/>
                  <a:gd name="connsiteX2" fmla="*/ 48469 w 391375"/>
                  <a:gd name="connsiteY2" fmla="*/ 1276350 h 1356513"/>
                  <a:gd name="connsiteX3" fmla="*/ 10369 w 391375"/>
                  <a:gd name="connsiteY3" fmla="*/ 1333500 h 1356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1375" h="1356513">
                    <a:moveTo>
                      <a:pt x="38944" y="0"/>
                    </a:moveTo>
                    <a:cubicBezTo>
                      <a:pt x="214363" y="231775"/>
                      <a:pt x="389782" y="463550"/>
                      <a:pt x="391369" y="676275"/>
                    </a:cubicBezTo>
                    <a:cubicBezTo>
                      <a:pt x="392956" y="889000"/>
                      <a:pt x="111969" y="1166812"/>
                      <a:pt x="48469" y="1276350"/>
                    </a:cubicBezTo>
                    <a:cubicBezTo>
                      <a:pt x="-15031" y="1385888"/>
                      <a:pt x="-2331" y="1359694"/>
                      <a:pt x="10369" y="1333500"/>
                    </a:cubicBezTo>
                  </a:path>
                </a:pathLst>
              </a:custGeom>
              <a:noFill/>
              <a:ln w="57150">
                <a:solidFill>
                  <a:srgbClr val="4682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81CD34F8-ED90-D42C-1C66-FB68CD175E56}"/>
                  </a:ext>
                </a:extLst>
              </p:cNvPr>
              <p:cNvSpPr/>
              <p:nvPr/>
            </p:nvSpPr>
            <p:spPr>
              <a:xfrm rot="4008039">
                <a:off x="4640000" y="4131643"/>
                <a:ext cx="519550" cy="510979"/>
              </a:xfrm>
              <a:custGeom>
                <a:avLst/>
                <a:gdLst>
                  <a:gd name="connsiteX0" fmla="*/ 266700 w 519550"/>
                  <a:gd name="connsiteY0" fmla="*/ 23299 h 510979"/>
                  <a:gd name="connsiteX1" fmla="*/ 114300 w 519550"/>
                  <a:gd name="connsiteY1" fmla="*/ 30919 h 510979"/>
                  <a:gd name="connsiteX2" fmla="*/ 99060 w 519550"/>
                  <a:gd name="connsiteY2" fmla="*/ 53779 h 510979"/>
                  <a:gd name="connsiteX3" fmla="*/ 83820 w 519550"/>
                  <a:gd name="connsiteY3" fmla="*/ 99499 h 510979"/>
                  <a:gd name="connsiteX4" fmla="*/ 106680 w 519550"/>
                  <a:gd name="connsiteY4" fmla="*/ 114739 h 510979"/>
                  <a:gd name="connsiteX5" fmla="*/ 167640 w 519550"/>
                  <a:gd name="connsiteY5" fmla="*/ 129979 h 510979"/>
                  <a:gd name="connsiteX6" fmla="*/ 175260 w 519550"/>
                  <a:gd name="connsiteY6" fmla="*/ 107119 h 510979"/>
                  <a:gd name="connsiteX7" fmla="*/ 182880 w 519550"/>
                  <a:gd name="connsiteY7" fmla="*/ 53779 h 510979"/>
                  <a:gd name="connsiteX8" fmla="*/ 205740 w 519550"/>
                  <a:gd name="connsiteY8" fmla="*/ 46159 h 510979"/>
                  <a:gd name="connsiteX9" fmla="*/ 243840 w 519550"/>
                  <a:gd name="connsiteY9" fmla="*/ 53779 h 510979"/>
                  <a:gd name="connsiteX10" fmla="*/ 266700 w 519550"/>
                  <a:gd name="connsiteY10" fmla="*/ 145219 h 510979"/>
                  <a:gd name="connsiteX11" fmla="*/ 289560 w 519550"/>
                  <a:gd name="connsiteY11" fmla="*/ 152839 h 510979"/>
                  <a:gd name="connsiteX12" fmla="*/ 327660 w 519550"/>
                  <a:gd name="connsiteY12" fmla="*/ 84259 h 510979"/>
                  <a:gd name="connsiteX13" fmla="*/ 281940 w 519550"/>
                  <a:gd name="connsiteY13" fmla="*/ 91879 h 510979"/>
                  <a:gd name="connsiteX14" fmla="*/ 213360 w 519550"/>
                  <a:gd name="connsiteY14" fmla="*/ 129979 h 510979"/>
                  <a:gd name="connsiteX15" fmla="*/ 190500 w 519550"/>
                  <a:gd name="connsiteY15" fmla="*/ 152839 h 510979"/>
                  <a:gd name="connsiteX16" fmla="*/ 152400 w 519550"/>
                  <a:gd name="connsiteY16" fmla="*/ 198559 h 510979"/>
                  <a:gd name="connsiteX17" fmla="*/ 129540 w 519550"/>
                  <a:gd name="connsiteY17" fmla="*/ 206179 h 510979"/>
                  <a:gd name="connsiteX18" fmla="*/ 106680 w 519550"/>
                  <a:gd name="connsiteY18" fmla="*/ 160459 h 510979"/>
                  <a:gd name="connsiteX19" fmla="*/ 114300 w 519550"/>
                  <a:gd name="connsiteY19" fmla="*/ 122359 h 510979"/>
                  <a:gd name="connsiteX20" fmla="*/ 182880 w 519550"/>
                  <a:gd name="connsiteY20" fmla="*/ 129979 h 510979"/>
                  <a:gd name="connsiteX21" fmla="*/ 198120 w 519550"/>
                  <a:gd name="connsiteY21" fmla="*/ 152839 h 510979"/>
                  <a:gd name="connsiteX22" fmla="*/ 190500 w 519550"/>
                  <a:gd name="connsiteY22" fmla="*/ 251899 h 510979"/>
                  <a:gd name="connsiteX23" fmla="*/ 182880 w 519550"/>
                  <a:gd name="connsiteY23" fmla="*/ 274759 h 510979"/>
                  <a:gd name="connsiteX24" fmla="*/ 160020 w 519550"/>
                  <a:gd name="connsiteY24" fmla="*/ 289999 h 510979"/>
                  <a:gd name="connsiteX25" fmla="*/ 91440 w 519550"/>
                  <a:gd name="connsiteY25" fmla="*/ 267139 h 510979"/>
                  <a:gd name="connsiteX26" fmla="*/ 60960 w 519550"/>
                  <a:gd name="connsiteY26" fmla="*/ 221419 h 510979"/>
                  <a:gd name="connsiteX27" fmla="*/ 68580 w 519550"/>
                  <a:gd name="connsiteY27" fmla="*/ 152839 h 510979"/>
                  <a:gd name="connsiteX28" fmla="*/ 114300 w 519550"/>
                  <a:gd name="connsiteY28" fmla="*/ 137599 h 510979"/>
                  <a:gd name="connsiteX29" fmla="*/ 137160 w 519550"/>
                  <a:gd name="connsiteY29" fmla="*/ 129979 h 510979"/>
                  <a:gd name="connsiteX30" fmla="*/ 160020 w 519550"/>
                  <a:gd name="connsiteY30" fmla="*/ 122359 h 510979"/>
                  <a:gd name="connsiteX31" fmla="*/ 251460 w 519550"/>
                  <a:gd name="connsiteY31" fmla="*/ 129979 h 510979"/>
                  <a:gd name="connsiteX32" fmla="*/ 297180 w 519550"/>
                  <a:gd name="connsiteY32" fmla="*/ 145219 h 510979"/>
                  <a:gd name="connsiteX33" fmla="*/ 320040 w 519550"/>
                  <a:gd name="connsiteY33" fmla="*/ 152839 h 510979"/>
                  <a:gd name="connsiteX34" fmla="*/ 365760 w 519550"/>
                  <a:gd name="connsiteY34" fmla="*/ 190939 h 510979"/>
                  <a:gd name="connsiteX35" fmla="*/ 388620 w 519550"/>
                  <a:gd name="connsiteY35" fmla="*/ 213799 h 510979"/>
                  <a:gd name="connsiteX36" fmla="*/ 411480 w 519550"/>
                  <a:gd name="connsiteY36" fmla="*/ 206179 h 510979"/>
                  <a:gd name="connsiteX37" fmla="*/ 426720 w 519550"/>
                  <a:gd name="connsiteY37" fmla="*/ 160459 h 510979"/>
                  <a:gd name="connsiteX38" fmla="*/ 419100 w 519550"/>
                  <a:gd name="connsiteY38" fmla="*/ 129979 h 510979"/>
                  <a:gd name="connsiteX39" fmla="*/ 373380 w 519550"/>
                  <a:gd name="connsiteY39" fmla="*/ 114739 h 510979"/>
                  <a:gd name="connsiteX40" fmla="*/ 327660 w 519550"/>
                  <a:gd name="connsiteY40" fmla="*/ 145219 h 510979"/>
                  <a:gd name="connsiteX41" fmla="*/ 304800 w 519550"/>
                  <a:gd name="connsiteY41" fmla="*/ 160459 h 510979"/>
                  <a:gd name="connsiteX42" fmla="*/ 266700 w 519550"/>
                  <a:gd name="connsiteY42" fmla="*/ 206179 h 510979"/>
                  <a:gd name="connsiteX43" fmla="*/ 259080 w 519550"/>
                  <a:gd name="connsiteY43" fmla="*/ 229039 h 510979"/>
                  <a:gd name="connsiteX44" fmla="*/ 266700 w 519550"/>
                  <a:gd name="connsiteY44" fmla="*/ 267139 h 510979"/>
                  <a:gd name="connsiteX45" fmla="*/ 289560 w 519550"/>
                  <a:gd name="connsiteY45" fmla="*/ 274759 h 510979"/>
                  <a:gd name="connsiteX46" fmla="*/ 320040 w 519550"/>
                  <a:gd name="connsiteY46" fmla="*/ 282379 h 510979"/>
                  <a:gd name="connsiteX47" fmla="*/ 396240 w 519550"/>
                  <a:gd name="connsiteY47" fmla="*/ 229039 h 510979"/>
                  <a:gd name="connsiteX48" fmla="*/ 411480 w 519550"/>
                  <a:gd name="connsiteY48" fmla="*/ 183319 h 510979"/>
                  <a:gd name="connsiteX49" fmla="*/ 403860 w 519550"/>
                  <a:gd name="connsiteY49" fmla="*/ 61399 h 510979"/>
                  <a:gd name="connsiteX50" fmla="*/ 381000 w 519550"/>
                  <a:gd name="connsiteY50" fmla="*/ 38539 h 510979"/>
                  <a:gd name="connsiteX51" fmla="*/ 327660 w 519550"/>
                  <a:gd name="connsiteY51" fmla="*/ 46159 h 510979"/>
                  <a:gd name="connsiteX52" fmla="*/ 266700 w 519550"/>
                  <a:gd name="connsiteY52" fmla="*/ 137599 h 510979"/>
                  <a:gd name="connsiteX53" fmla="*/ 251460 w 519550"/>
                  <a:gd name="connsiteY53" fmla="*/ 160459 h 510979"/>
                  <a:gd name="connsiteX54" fmla="*/ 236220 w 519550"/>
                  <a:gd name="connsiteY54" fmla="*/ 206179 h 510979"/>
                  <a:gd name="connsiteX55" fmla="*/ 220980 w 519550"/>
                  <a:gd name="connsiteY55" fmla="*/ 251899 h 510979"/>
                  <a:gd name="connsiteX56" fmla="*/ 213360 w 519550"/>
                  <a:gd name="connsiteY56" fmla="*/ 274759 h 510979"/>
                  <a:gd name="connsiteX57" fmla="*/ 236220 w 519550"/>
                  <a:gd name="connsiteY57" fmla="*/ 297619 h 510979"/>
                  <a:gd name="connsiteX58" fmla="*/ 320040 w 519550"/>
                  <a:gd name="connsiteY58" fmla="*/ 312859 h 510979"/>
                  <a:gd name="connsiteX59" fmla="*/ 342900 w 519550"/>
                  <a:gd name="connsiteY59" fmla="*/ 320479 h 510979"/>
                  <a:gd name="connsiteX60" fmla="*/ 320040 w 519550"/>
                  <a:gd name="connsiteY60" fmla="*/ 381439 h 510979"/>
                  <a:gd name="connsiteX61" fmla="*/ 297180 w 519550"/>
                  <a:gd name="connsiteY61" fmla="*/ 389059 h 510979"/>
                  <a:gd name="connsiteX62" fmla="*/ 213360 w 519550"/>
                  <a:gd name="connsiteY62" fmla="*/ 381439 h 510979"/>
                  <a:gd name="connsiteX63" fmla="*/ 167640 w 519550"/>
                  <a:gd name="connsiteY63" fmla="*/ 350959 h 510979"/>
                  <a:gd name="connsiteX64" fmla="*/ 152400 w 519550"/>
                  <a:gd name="connsiteY64" fmla="*/ 297619 h 510979"/>
                  <a:gd name="connsiteX65" fmla="*/ 144780 w 519550"/>
                  <a:gd name="connsiteY65" fmla="*/ 244279 h 510979"/>
                  <a:gd name="connsiteX66" fmla="*/ 137160 w 519550"/>
                  <a:gd name="connsiteY66" fmla="*/ 221419 h 510979"/>
                  <a:gd name="connsiteX67" fmla="*/ 114300 w 519550"/>
                  <a:gd name="connsiteY67" fmla="*/ 206179 h 510979"/>
                  <a:gd name="connsiteX68" fmla="*/ 91440 w 519550"/>
                  <a:gd name="connsiteY68" fmla="*/ 213799 h 510979"/>
                  <a:gd name="connsiteX69" fmla="*/ 83820 w 519550"/>
                  <a:gd name="connsiteY69" fmla="*/ 320479 h 510979"/>
                  <a:gd name="connsiteX70" fmla="*/ 129540 w 519550"/>
                  <a:gd name="connsiteY70" fmla="*/ 335719 h 510979"/>
                  <a:gd name="connsiteX71" fmla="*/ 152400 w 519550"/>
                  <a:gd name="connsiteY71" fmla="*/ 343339 h 510979"/>
                  <a:gd name="connsiteX72" fmla="*/ 175260 w 519550"/>
                  <a:gd name="connsiteY72" fmla="*/ 350959 h 510979"/>
                  <a:gd name="connsiteX73" fmla="*/ 236220 w 519550"/>
                  <a:gd name="connsiteY73" fmla="*/ 366199 h 510979"/>
                  <a:gd name="connsiteX74" fmla="*/ 243840 w 519550"/>
                  <a:gd name="connsiteY74" fmla="*/ 457639 h 510979"/>
                  <a:gd name="connsiteX75" fmla="*/ 220980 w 519550"/>
                  <a:gd name="connsiteY75" fmla="*/ 472879 h 510979"/>
                  <a:gd name="connsiteX76" fmla="*/ 167640 w 519550"/>
                  <a:gd name="connsiteY76" fmla="*/ 465259 h 510979"/>
                  <a:gd name="connsiteX77" fmla="*/ 144780 w 519550"/>
                  <a:gd name="connsiteY77" fmla="*/ 457639 h 510979"/>
                  <a:gd name="connsiteX78" fmla="*/ 129540 w 519550"/>
                  <a:gd name="connsiteY78" fmla="*/ 411919 h 510979"/>
                  <a:gd name="connsiteX79" fmla="*/ 121920 w 519550"/>
                  <a:gd name="connsiteY79" fmla="*/ 389059 h 510979"/>
                  <a:gd name="connsiteX80" fmla="*/ 114300 w 519550"/>
                  <a:gd name="connsiteY80" fmla="*/ 350959 h 510979"/>
                  <a:gd name="connsiteX81" fmla="*/ 99060 w 519550"/>
                  <a:gd name="connsiteY81" fmla="*/ 328099 h 510979"/>
                  <a:gd name="connsiteX82" fmla="*/ 53340 w 519550"/>
                  <a:gd name="connsiteY82" fmla="*/ 289999 h 510979"/>
                  <a:gd name="connsiteX83" fmla="*/ 30480 w 519550"/>
                  <a:gd name="connsiteY83" fmla="*/ 297619 h 510979"/>
                  <a:gd name="connsiteX84" fmla="*/ 15240 w 519550"/>
                  <a:gd name="connsiteY84" fmla="*/ 328099 h 510979"/>
                  <a:gd name="connsiteX85" fmla="*/ 0 w 519550"/>
                  <a:gd name="connsiteY85" fmla="*/ 350959 h 510979"/>
                  <a:gd name="connsiteX86" fmla="*/ 7620 w 519550"/>
                  <a:gd name="connsiteY86" fmla="*/ 389059 h 510979"/>
                  <a:gd name="connsiteX87" fmla="*/ 76200 w 519550"/>
                  <a:gd name="connsiteY87" fmla="*/ 411919 h 510979"/>
                  <a:gd name="connsiteX88" fmla="*/ 121920 w 519550"/>
                  <a:gd name="connsiteY88" fmla="*/ 442399 h 510979"/>
                  <a:gd name="connsiteX89" fmla="*/ 144780 w 519550"/>
                  <a:gd name="connsiteY89" fmla="*/ 457639 h 510979"/>
                  <a:gd name="connsiteX90" fmla="*/ 152400 w 519550"/>
                  <a:gd name="connsiteY90" fmla="*/ 503359 h 510979"/>
                  <a:gd name="connsiteX91" fmla="*/ 175260 w 519550"/>
                  <a:gd name="connsiteY91" fmla="*/ 510979 h 510979"/>
                  <a:gd name="connsiteX92" fmla="*/ 236220 w 519550"/>
                  <a:gd name="connsiteY92" fmla="*/ 503359 h 510979"/>
                  <a:gd name="connsiteX93" fmla="*/ 243840 w 519550"/>
                  <a:gd name="connsiteY93" fmla="*/ 480499 h 510979"/>
                  <a:gd name="connsiteX94" fmla="*/ 236220 w 519550"/>
                  <a:gd name="connsiteY94" fmla="*/ 381439 h 510979"/>
                  <a:gd name="connsiteX95" fmla="*/ 228600 w 519550"/>
                  <a:gd name="connsiteY95" fmla="*/ 358579 h 510979"/>
                  <a:gd name="connsiteX96" fmla="*/ 190500 w 519550"/>
                  <a:gd name="connsiteY96" fmla="*/ 320479 h 510979"/>
                  <a:gd name="connsiteX97" fmla="*/ 160020 w 519550"/>
                  <a:gd name="connsiteY97" fmla="*/ 312859 h 510979"/>
                  <a:gd name="connsiteX98" fmla="*/ 137160 w 519550"/>
                  <a:gd name="connsiteY98" fmla="*/ 305239 h 510979"/>
                  <a:gd name="connsiteX99" fmla="*/ 76200 w 519550"/>
                  <a:gd name="connsiteY99" fmla="*/ 289999 h 510979"/>
                  <a:gd name="connsiteX100" fmla="*/ 53340 w 519550"/>
                  <a:gd name="connsiteY100" fmla="*/ 244279 h 510979"/>
                  <a:gd name="connsiteX101" fmla="*/ 60960 w 519550"/>
                  <a:gd name="connsiteY101" fmla="*/ 198559 h 510979"/>
                  <a:gd name="connsiteX102" fmla="*/ 91440 w 519550"/>
                  <a:gd name="connsiteY102" fmla="*/ 168079 h 510979"/>
                  <a:gd name="connsiteX103" fmla="*/ 137160 w 519550"/>
                  <a:gd name="connsiteY103" fmla="*/ 152839 h 510979"/>
                  <a:gd name="connsiteX104" fmla="*/ 190500 w 519550"/>
                  <a:gd name="connsiteY104" fmla="*/ 137599 h 510979"/>
                  <a:gd name="connsiteX105" fmla="*/ 259080 w 519550"/>
                  <a:gd name="connsiteY105" fmla="*/ 145219 h 510979"/>
                  <a:gd name="connsiteX106" fmla="*/ 281940 w 519550"/>
                  <a:gd name="connsiteY106" fmla="*/ 160459 h 510979"/>
                  <a:gd name="connsiteX107" fmla="*/ 312420 w 519550"/>
                  <a:gd name="connsiteY107" fmla="*/ 175699 h 510979"/>
                  <a:gd name="connsiteX108" fmla="*/ 358140 w 519550"/>
                  <a:gd name="connsiteY108" fmla="*/ 206179 h 510979"/>
                  <a:gd name="connsiteX109" fmla="*/ 381000 w 519550"/>
                  <a:gd name="connsiteY109" fmla="*/ 213799 h 510979"/>
                  <a:gd name="connsiteX110" fmla="*/ 426720 w 519550"/>
                  <a:gd name="connsiteY110" fmla="*/ 244279 h 510979"/>
                  <a:gd name="connsiteX111" fmla="*/ 449580 w 519550"/>
                  <a:gd name="connsiteY111" fmla="*/ 259519 h 510979"/>
                  <a:gd name="connsiteX112" fmla="*/ 457200 w 519550"/>
                  <a:gd name="connsiteY112" fmla="*/ 137599 h 510979"/>
                  <a:gd name="connsiteX113" fmla="*/ 434340 w 519550"/>
                  <a:gd name="connsiteY113" fmla="*/ 129979 h 510979"/>
                  <a:gd name="connsiteX114" fmla="*/ 403860 w 519550"/>
                  <a:gd name="connsiteY114" fmla="*/ 137599 h 510979"/>
                  <a:gd name="connsiteX115" fmla="*/ 434340 w 519550"/>
                  <a:gd name="connsiteY115" fmla="*/ 183319 h 510979"/>
                  <a:gd name="connsiteX116" fmla="*/ 449580 w 519550"/>
                  <a:gd name="connsiteY116" fmla="*/ 206179 h 510979"/>
                  <a:gd name="connsiteX117" fmla="*/ 495300 w 519550"/>
                  <a:gd name="connsiteY117" fmla="*/ 236659 h 510979"/>
                  <a:gd name="connsiteX118" fmla="*/ 510540 w 519550"/>
                  <a:gd name="connsiteY118" fmla="*/ 259519 h 510979"/>
                  <a:gd name="connsiteX119" fmla="*/ 510540 w 519550"/>
                  <a:gd name="connsiteY119" fmla="*/ 328099 h 510979"/>
                  <a:gd name="connsiteX120" fmla="*/ 480060 w 519550"/>
                  <a:gd name="connsiteY120" fmla="*/ 335719 h 510979"/>
                  <a:gd name="connsiteX121" fmla="*/ 396240 w 519550"/>
                  <a:gd name="connsiteY121" fmla="*/ 312859 h 510979"/>
                  <a:gd name="connsiteX122" fmla="*/ 365760 w 519550"/>
                  <a:gd name="connsiteY122" fmla="*/ 267139 h 510979"/>
                  <a:gd name="connsiteX123" fmla="*/ 373380 w 519550"/>
                  <a:gd name="connsiteY123" fmla="*/ 244279 h 510979"/>
                  <a:gd name="connsiteX124" fmla="*/ 434340 w 519550"/>
                  <a:gd name="connsiteY124" fmla="*/ 259519 h 510979"/>
                  <a:gd name="connsiteX125" fmla="*/ 441960 w 519550"/>
                  <a:gd name="connsiteY125" fmla="*/ 282379 h 510979"/>
                  <a:gd name="connsiteX126" fmla="*/ 388620 w 519550"/>
                  <a:gd name="connsiteY126" fmla="*/ 350959 h 510979"/>
                  <a:gd name="connsiteX127" fmla="*/ 335280 w 519550"/>
                  <a:gd name="connsiteY127" fmla="*/ 411919 h 510979"/>
                  <a:gd name="connsiteX128" fmla="*/ 312420 w 519550"/>
                  <a:gd name="connsiteY128" fmla="*/ 457639 h 510979"/>
                  <a:gd name="connsiteX129" fmla="*/ 335280 w 519550"/>
                  <a:gd name="connsiteY129" fmla="*/ 472879 h 510979"/>
                  <a:gd name="connsiteX130" fmla="*/ 381000 w 519550"/>
                  <a:gd name="connsiteY130" fmla="*/ 488119 h 510979"/>
                  <a:gd name="connsiteX131" fmla="*/ 403860 w 519550"/>
                  <a:gd name="connsiteY131" fmla="*/ 480499 h 510979"/>
                  <a:gd name="connsiteX132" fmla="*/ 419100 w 519550"/>
                  <a:gd name="connsiteY132" fmla="*/ 419539 h 510979"/>
                  <a:gd name="connsiteX133" fmla="*/ 426720 w 519550"/>
                  <a:gd name="connsiteY133" fmla="*/ 396679 h 510979"/>
                  <a:gd name="connsiteX134" fmla="*/ 403860 w 519550"/>
                  <a:gd name="connsiteY134" fmla="*/ 312859 h 510979"/>
                  <a:gd name="connsiteX135" fmla="*/ 381000 w 519550"/>
                  <a:gd name="connsiteY135" fmla="*/ 297619 h 510979"/>
                  <a:gd name="connsiteX136" fmla="*/ 335280 w 519550"/>
                  <a:gd name="connsiteY136" fmla="*/ 282379 h 510979"/>
                  <a:gd name="connsiteX137" fmla="*/ 312420 w 519550"/>
                  <a:gd name="connsiteY137" fmla="*/ 305239 h 510979"/>
                  <a:gd name="connsiteX138" fmla="*/ 304800 w 519550"/>
                  <a:gd name="connsiteY138" fmla="*/ 343339 h 510979"/>
                  <a:gd name="connsiteX139" fmla="*/ 289560 w 519550"/>
                  <a:gd name="connsiteY139" fmla="*/ 389059 h 510979"/>
                  <a:gd name="connsiteX140" fmla="*/ 281940 w 519550"/>
                  <a:gd name="connsiteY140" fmla="*/ 419539 h 510979"/>
                  <a:gd name="connsiteX141" fmla="*/ 289560 w 519550"/>
                  <a:gd name="connsiteY141" fmla="*/ 457639 h 510979"/>
                  <a:gd name="connsiteX142" fmla="*/ 198120 w 519550"/>
                  <a:gd name="connsiteY142" fmla="*/ 472879 h 510979"/>
                  <a:gd name="connsiteX143" fmla="*/ 175260 w 519550"/>
                  <a:gd name="connsiteY143" fmla="*/ 457639 h 510979"/>
                  <a:gd name="connsiteX144" fmla="*/ 167640 w 519550"/>
                  <a:gd name="connsiteY144" fmla="*/ 343339 h 510979"/>
                  <a:gd name="connsiteX145" fmla="*/ 182880 w 519550"/>
                  <a:gd name="connsiteY145" fmla="*/ 320479 h 510979"/>
                  <a:gd name="connsiteX146" fmla="*/ 266700 w 519550"/>
                  <a:gd name="connsiteY146" fmla="*/ 335719 h 510979"/>
                  <a:gd name="connsiteX147" fmla="*/ 312420 w 519550"/>
                  <a:gd name="connsiteY147" fmla="*/ 366199 h 510979"/>
                  <a:gd name="connsiteX148" fmla="*/ 335280 w 519550"/>
                  <a:gd name="connsiteY148" fmla="*/ 381439 h 510979"/>
                  <a:gd name="connsiteX149" fmla="*/ 373380 w 519550"/>
                  <a:gd name="connsiteY149" fmla="*/ 419539 h 510979"/>
                  <a:gd name="connsiteX150" fmla="*/ 396240 w 519550"/>
                  <a:gd name="connsiteY150" fmla="*/ 442399 h 510979"/>
                  <a:gd name="connsiteX151" fmla="*/ 441960 w 519550"/>
                  <a:gd name="connsiteY151" fmla="*/ 457639 h 510979"/>
                  <a:gd name="connsiteX152" fmla="*/ 472440 w 519550"/>
                  <a:gd name="connsiteY152" fmla="*/ 450019 h 510979"/>
                  <a:gd name="connsiteX153" fmla="*/ 441960 w 519550"/>
                  <a:gd name="connsiteY153" fmla="*/ 343339 h 510979"/>
                  <a:gd name="connsiteX154" fmla="*/ 434340 w 519550"/>
                  <a:gd name="connsiteY154" fmla="*/ 396679 h 510979"/>
                  <a:gd name="connsiteX155" fmla="*/ 457200 w 519550"/>
                  <a:gd name="connsiteY155" fmla="*/ 404299 h 510979"/>
                  <a:gd name="connsiteX156" fmla="*/ 472440 w 519550"/>
                  <a:gd name="connsiteY156" fmla="*/ 381439 h 510979"/>
                  <a:gd name="connsiteX157" fmla="*/ 495300 w 519550"/>
                  <a:gd name="connsiteY157" fmla="*/ 289999 h 510979"/>
                  <a:gd name="connsiteX158" fmla="*/ 502920 w 519550"/>
                  <a:gd name="connsiteY158" fmla="*/ 251899 h 510979"/>
                  <a:gd name="connsiteX159" fmla="*/ 495300 w 519550"/>
                  <a:gd name="connsiteY159" fmla="*/ 137599 h 510979"/>
                  <a:gd name="connsiteX160" fmla="*/ 396240 w 519550"/>
                  <a:gd name="connsiteY160" fmla="*/ 168079 h 510979"/>
                  <a:gd name="connsiteX161" fmla="*/ 373380 w 519550"/>
                  <a:gd name="connsiteY161" fmla="*/ 190939 h 510979"/>
                  <a:gd name="connsiteX162" fmla="*/ 350520 w 519550"/>
                  <a:gd name="connsiteY162" fmla="*/ 236659 h 510979"/>
                  <a:gd name="connsiteX163" fmla="*/ 335280 w 519550"/>
                  <a:gd name="connsiteY163" fmla="*/ 282379 h 510979"/>
                  <a:gd name="connsiteX164" fmla="*/ 320040 w 519550"/>
                  <a:gd name="connsiteY164" fmla="*/ 312859 h 510979"/>
                  <a:gd name="connsiteX165" fmla="*/ 297180 w 519550"/>
                  <a:gd name="connsiteY165" fmla="*/ 381439 h 510979"/>
                  <a:gd name="connsiteX166" fmla="*/ 289560 w 519550"/>
                  <a:gd name="connsiteY166" fmla="*/ 404299 h 510979"/>
                  <a:gd name="connsiteX167" fmla="*/ 266700 w 519550"/>
                  <a:gd name="connsiteY167" fmla="*/ 411919 h 510979"/>
                  <a:gd name="connsiteX168" fmla="*/ 228600 w 519550"/>
                  <a:gd name="connsiteY168" fmla="*/ 404299 h 510979"/>
                  <a:gd name="connsiteX169" fmla="*/ 205740 w 519550"/>
                  <a:gd name="connsiteY169" fmla="*/ 358579 h 510979"/>
                  <a:gd name="connsiteX170" fmla="*/ 228600 w 519550"/>
                  <a:gd name="connsiteY170" fmla="*/ 244279 h 510979"/>
                  <a:gd name="connsiteX171" fmla="*/ 251460 w 519550"/>
                  <a:gd name="connsiteY171" fmla="*/ 198559 h 510979"/>
                  <a:gd name="connsiteX172" fmla="*/ 274320 w 519550"/>
                  <a:gd name="connsiteY172" fmla="*/ 183319 h 510979"/>
                  <a:gd name="connsiteX173" fmla="*/ 373380 w 519550"/>
                  <a:gd name="connsiteY173" fmla="*/ 206179 h 510979"/>
                  <a:gd name="connsiteX174" fmla="*/ 396240 w 519550"/>
                  <a:gd name="connsiteY174" fmla="*/ 213799 h 510979"/>
                  <a:gd name="connsiteX175" fmla="*/ 419100 w 519550"/>
                  <a:gd name="connsiteY175" fmla="*/ 198559 h 510979"/>
                  <a:gd name="connsiteX176" fmla="*/ 388620 w 519550"/>
                  <a:gd name="connsiteY176" fmla="*/ 122359 h 510979"/>
                  <a:gd name="connsiteX177" fmla="*/ 350520 w 519550"/>
                  <a:gd name="connsiteY177" fmla="*/ 152839 h 510979"/>
                  <a:gd name="connsiteX178" fmla="*/ 312420 w 519550"/>
                  <a:gd name="connsiteY178" fmla="*/ 198559 h 510979"/>
                  <a:gd name="connsiteX179" fmla="*/ 297180 w 519550"/>
                  <a:gd name="connsiteY179" fmla="*/ 244279 h 510979"/>
                  <a:gd name="connsiteX180" fmla="*/ 289560 w 519550"/>
                  <a:gd name="connsiteY180" fmla="*/ 267139 h 510979"/>
                  <a:gd name="connsiteX181" fmla="*/ 243840 w 519550"/>
                  <a:gd name="connsiteY181" fmla="*/ 289999 h 510979"/>
                  <a:gd name="connsiteX182" fmla="*/ 129540 w 519550"/>
                  <a:gd name="connsiteY182" fmla="*/ 274759 h 510979"/>
                  <a:gd name="connsiteX183" fmla="*/ 83820 w 519550"/>
                  <a:gd name="connsiteY183" fmla="*/ 259519 h 510979"/>
                  <a:gd name="connsiteX184" fmla="*/ 60960 w 519550"/>
                  <a:gd name="connsiteY184" fmla="*/ 251899 h 510979"/>
                  <a:gd name="connsiteX185" fmla="*/ 30480 w 519550"/>
                  <a:gd name="connsiteY185" fmla="*/ 206179 h 510979"/>
                  <a:gd name="connsiteX186" fmla="*/ 38100 w 519550"/>
                  <a:gd name="connsiteY186" fmla="*/ 175699 h 510979"/>
                  <a:gd name="connsiteX187" fmla="*/ 91440 w 519550"/>
                  <a:gd name="connsiteY187" fmla="*/ 145219 h 510979"/>
                  <a:gd name="connsiteX188" fmla="*/ 137160 w 519550"/>
                  <a:gd name="connsiteY188" fmla="*/ 122359 h 510979"/>
                  <a:gd name="connsiteX189" fmla="*/ 228600 w 519550"/>
                  <a:gd name="connsiteY189" fmla="*/ 107119 h 510979"/>
                  <a:gd name="connsiteX190" fmla="*/ 251460 w 519550"/>
                  <a:gd name="connsiteY190" fmla="*/ 99499 h 510979"/>
                  <a:gd name="connsiteX191" fmla="*/ 274320 w 519550"/>
                  <a:gd name="connsiteY191" fmla="*/ 84259 h 510979"/>
                  <a:gd name="connsiteX192" fmla="*/ 312420 w 519550"/>
                  <a:gd name="connsiteY192" fmla="*/ 15679 h 510979"/>
                  <a:gd name="connsiteX193" fmla="*/ 289560 w 519550"/>
                  <a:gd name="connsiteY193" fmla="*/ 439 h 510979"/>
                  <a:gd name="connsiteX194" fmla="*/ 228600 w 519550"/>
                  <a:gd name="connsiteY194" fmla="*/ 53779 h 510979"/>
                  <a:gd name="connsiteX195" fmla="*/ 205740 w 519550"/>
                  <a:gd name="connsiteY195" fmla="*/ 122359 h 510979"/>
                  <a:gd name="connsiteX196" fmla="*/ 198120 w 519550"/>
                  <a:gd name="connsiteY196" fmla="*/ 145219 h 510979"/>
                  <a:gd name="connsiteX197" fmla="*/ 190500 w 519550"/>
                  <a:gd name="connsiteY197" fmla="*/ 168079 h 510979"/>
                  <a:gd name="connsiteX198" fmla="*/ 182880 w 519550"/>
                  <a:gd name="connsiteY198" fmla="*/ 206179 h 510979"/>
                  <a:gd name="connsiteX199" fmla="*/ 190500 w 519550"/>
                  <a:gd name="connsiteY199" fmla="*/ 312859 h 510979"/>
                  <a:gd name="connsiteX200" fmla="*/ 182880 w 519550"/>
                  <a:gd name="connsiteY200" fmla="*/ 373819 h 510979"/>
                  <a:gd name="connsiteX201" fmla="*/ 167640 w 519550"/>
                  <a:gd name="connsiteY201" fmla="*/ 396679 h 510979"/>
                  <a:gd name="connsiteX202" fmla="*/ 144780 w 519550"/>
                  <a:gd name="connsiteY202" fmla="*/ 404299 h 510979"/>
                  <a:gd name="connsiteX203" fmla="*/ 68580 w 519550"/>
                  <a:gd name="connsiteY203" fmla="*/ 411919 h 510979"/>
                  <a:gd name="connsiteX204" fmla="*/ 137160 w 519550"/>
                  <a:gd name="connsiteY204" fmla="*/ 457639 h 510979"/>
                  <a:gd name="connsiteX205" fmla="*/ 160020 w 519550"/>
                  <a:gd name="connsiteY205" fmla="*/ 472879 h 510979"/>
                  <a:gd name="connsiteX206" fmla="*/ 205740 w 519550"/>
                  <a:gd name="connsiteY206" fmla="*/ 488119 h 510979"/>
                  <a:gd name="connsiteX207" fmla="*/ 228600 w 519550"/>
                  <a:gd name="connsiteY207" fmla="*/ 495739 h 510979"/>
                  <a:gd name="connsiteX208" fmla="*/ 297180 w 519550"/>
                  <a:gd name="connsiteY208" fmla="*/ 495739 h 510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</a:cxnLst>
                <a:rect l="l" t="t" r="r" b="b"/>
                <a:pathLst>
                  <a:path w="519550" h="510979">
                    <a:moveTo>
                      <a:pt x="266700" y="23299"/>
                    </a:moveTo>
                    <a:cubicBezTo>
                      <a:pt x="215900" y="25839"/>
                      <a:pt x="164343" y="21820"/>
                      <a:pt x="114300" y="30919"/>
                    </a:cubicBezTo>
                    <a:cubicBezTo>
                      <a:pt x="105290" y="32557"/>
                      <a:pt x="102779" y="45410"/>
                      <a:pt x="99060" y="53779"/>
                    </a:cubicBezTo>
                    <a:cubicBezTo>
                      <a:pt x="92536" y="68459"/>
                      <a:pt x="83820" y="99499"/>
                      <a:pt x="83820" y="99499"/>
                    </a:cubicBezTo>
                    <a:cubicBezTo>
                      <a:pt x="91440" y="104579"/>
                      <a:pt x="98489" y="110643"/>
                      <a:pt x="106680" y="114739"/>
                    </a:cubicBezTo>
                    <a:cubicBezTo>
                      <a:pt x="122301" y="122549"/>
                      <a:pt x="153149" y="127081"/>
                      <a:pt x="167640" y="129979"/>
                    </a:cubicBezTo>
                    <a:cubicBezTo>
                      <a:pt x="170180" y="122359"/>
                      <a:pt x="173685" y="114995"/>
                      <a:pt x="175260" y="107119"/>
                    </a:cubicBezTo>
                    <a:cubicBezTo>
                      <a:pt x="178782" y="89507"/>
                      <a:pt x="174848" y="69843"/>
                      <a:pt x="182880" y="53779"/>
                    </a:cubicBezTo>
                    <a:cubicBezTo>
                      <a:pt x="186472" y="46595"/>
                      <a:pt x="198120" y="48699"/>
                      <a:pt x="205740" y="46159"/>
                    </a:cubicBezTo>
                    <a:cubicBezTo>
                      <a:pt x="218440" y="48699"/>
                      <a:pt x="232595" y="47353"/>
                      <a:pt x="243840" y="53779"/>
                    </a:cubicBezTo>
                    <a:cubicBezTo>
                      <a:pt x="269941" y="68694"/>
                      <a:pt x="262835" y="135556"/>
                      <a:pt x="266700" y="145219"/>
                    </a:cubicBezTo>
                    <a:cubicBezTo>
                      <a:pt x="269683" y="152677"/>
                      <a:pt x="281940" y="150299"/>
                      <a:pt x="289560" y="152839"/>
                    </a:cubicBezTo>
                    <a:cubicBezTo>
                      <a:pt x="312310" y="149047"/>
                      <a:pt x="394415" y="151014"/>
                      <a:pt x="327660" y="84259"/>
                    </a:cubicBezTo>
                    <a:cubicBezTo>
                      <a:pt x="316735" y="73334"/>
                      <a:pt x="297022" y="88527"/>
                      <a:pt x="281940" y="91879"/>
                    </a:cubicBezTo>
                    <a:cubicBezTo>
                      <a:pt x="257300" y="97354"/>
                      <a:pt x="230197" y="113142"/>
                      <a:pt x="213360" y="129979"/>
                    </a:cubicBezTo>
                    <a:cubicBezTo>
                      <a:pt x="205740" y="137599"/>
                      <a:pt x="197399" y="144560"/>
                      <a:pt x="190500" y="152839"/>
                    </a:cubicBezTo>
                    <a:cubicBezTo>
                      <a:pt x="172929" y="173924"/>
                      <a:pt x="177445" y="181863"/>
                      <a:pt x="152400" y="198559"/>
                    </a:cubicBezTo>
                    <a:cubicBezTo>
                      <a:pt x="145717" y="203014"/>
                      <a:pt x="137160" y="203639"/>
                      <a:pt x="129540" y="206179"/>
                    </a:cubicBezTo>
                    <a:cubicBezTo>
                      <a:pt x="121835" y="194621"/>
                      <a:pt x="106680" y="176233"/>
                      <a:pt x="106680" y="160459"/>
                    </a:cubicBezTo>
                    <a:cubicBezTo>
                      <a:pt x="106680" y="147507"/>
                      <a:pt x="111760" y="135059"/>
                      <a:pt x="114300" y="122359"/>
                    </a:cubicBezTo>
                    <a:cubicBezTo>
                      <a:pt x="137160" y="124899"/>
                      <a:pt x="161264" y="122119"/>
                      <a:pt x="182880" y="129979"/>
                    </a:cubicBezTo>
                    <a:cubicBezTo>
                      <a:pt x="191487" y="133109"/>
                      <a:pt x="197549" y="143699"/>
                      <a:pt x="198120" y="152839"/>
                    </a:cubicBezTo>
                    <a:cubicBezTo>
                      <a:pt x="200186" y="185892"/>
                      <a:pt x="194608" y="219037"/>
                      <a:pt x="190500" y="251899"/>
                    </a:cubicBezTo>
                    <a:cubicBezTo>
                      <a:pt x="189504" y="259869"/>
                      <a:pt x="187898" y="268487"/>
                      <a:pt x="182880" y="274759"/>
                    </a:cubicBezTo>
                    <a:cubicBezTo>
                      <a:pt x="177159" y="281910"/>
                      <a:pt x="167640" y="284919"/>
                      <a:pt x="160020" y="289999"/>
                    </a:cubicBezTo>
                    <a:cubicBezTo>
                      <a:pt x="134659" y="285772"/>
                      <a:pt x="109733" y="288046"/>
                      <a:pt x="91440" y="267139"/>
                    </a:cubicBezTo>
                    <a:cubicBezTo>
                      <a:pt x="79379" y="253355"/>
                      <a:pt x="60960" y="221419"/>
                      <a:pt x="60960" y="221419"/>
                    </a:cubicBezTo>
                    <a:cubicBezTo>
                      <a:pt x="63500" y="198559"/>
                      <a:pt x="56231" y="172244"/>
                      <a:pt x="68580" y="152839"/>
                    </a:cubicBezTo>
                    <a:cubicBezTo>
                      <a:pt x="77205" y="139286"/>
                      <a:pt x="99060" y="142679"/>
                      <a:pt x="114300" y="137599"/>
                    </a:cubicBezTo>
                    <a:lnTo>
                      <a:pt x="137160" y="129979"/>
                    </a:lnTo>
                    <a:lnTo>
                      <a:pt x="160020" y="122359"/>
                    </a:lnTo>
                    <a:cubicBezTo>
                      <a:pt x="190500" y="124899"/>
                      <a:pt x="221291" y="124951"/>
                      <a:pt x="251460" y="129979"/>
                    </a:cubicBezTo>
                    <a:cubicBezTo>
                      <a:pt x="267306" y="132620"/>
                      <a:pt x="281940" y="140139"/>
                      <a:pt x="297180" y="145219"/>
                    </a:cubicBezTo>
                    <a:lnTo>
                      <a:pt x="320040" y="152839"/>
                    </a:lnTo>
                    <a:cubicBezTo>
                      <a:pt x="386826" y="219625"/>
                      <a:pt x="302107" y="137895"/>
                      <a:pt x="365760" y="190939"/>
                    </a:cubicBezTo>
                    <a:cubicBezTo>
                      <a:pt x="374039" y="197838"/>
                      <a:pt x="381000" y="206179"/>
                      <a:pt x="388620" y="213799"/>
                    </a:cubicBezTo>
                    <a:cubicBezTo>
                      <a:pt x="396240" y="211259"/>
                      <a:pt x="406811" y="212715"/>
                      <a:pt x="411480" y="206179"/>
                    </a:cubicBezTo>
                    <a:cubicBezTo>
                      <a:pt x="420817" y="193107"/>
                      <a:pt x="426720" y="160459"/>
                      <a:pt x="426720" y="160459"/>
                    </a:cubicBezTo>
                    <a:cubicBezTo>
                      <a:pt x="424180" y="150299"/>
                      <a:pt x="427051" y="136795"/>
                      <a:pt x="419100" y="129979"/>
                    </a:cubicBezTo>
                    <a:cubicBezTo>
                      <a:pt x="406903" y="119524"/>
                      <a:pt x="373380" y="114739"/>
                      <a:pt x="373380" y="114739"/>
                    </a:cubicBezTo>
                    <a:lnTo>
                      <a:pt x="327660" y="145219"/>
                    </a:lnTo>
                    <a:cubicBezTo>
                      <a:pt x="320040" y="150299"/>
                      <a:pt x="311276" y="153983"/>
                      <a:pt x="304800" y="160459"/>
                    </a:cubicBezTo>
                    <a:cubicBezTo>
                      <a:pt x="287948" y="177311"/>
                      <a:pt x="277309" y="184961"/>
                      <a:pt x="266700" y="206179"/>
                    </a:cubicBezTo>
                    <a:cubicBezTo>
                      <a:pt x="263108" y="213363"/>
                      <a:pt x="261620" y="221419"/>
                      <a:pt x="259080" y="229039"/>
                    </a:cubicBezTo>
                    <a:cubicBezTo>
                      <a:pt x="261620" y="241739"/>
                      <a:pt x="259516" y="256363"/>
                      <a:pt x="266700" y="267139"/>
                    </a:cubicBezTo>
                    <a:cubicBezTo>
                      <a:pt x="271155" y="273822"/>
                      <a:pt x="281837" y="272552"/>
                      <a:pt x="289560" y="274759"/>
                    </a:cubicBezTo>
                    <a:cubicBezTo>
                      <a:pt x="299630" y="277636"/>
                      <a:pt x="309880" y="279839"/>
                      <a:pt x="320040" y="282379"/>
                    </a:cubicBezTo>
                    <a:cubicBezTo>
                      <a:pt x="366388" y="274654"/>
                      <a:pt x="377863" y="284169"/>
                      <a:pt x="396240" y="229039"/>
                    </a:cubicBezTo>
                    <a:lnTo>
                      <a:pt x="411480" y="183319"/>
                    </a:lnTo>
                    <a:cubicBezTo>
                      <a:pt x="408940" y="142679"/>
                      <a:pt x="412249" y="101245"/>
                      <a:pt x="403860" y="61399"/>
                    </a:cubicBezTo>
                    <a:cubicBezTo>
                      <a:pt x="401640" y="50854"/>
                      <a:pt x="391567" y="40652"/>
                      <a:pt x="381000" y="38539"/>
                    </a:cubicBezTo>
                    <a:cubicBezTo>
                      <a:pt x="363388" y="35017"/>
                      <a:pt x="345440" y="43619"/>
                      <a:pt x="327660" y="46159"/>
                    </a:cubicBezTo>
                    <a:lnTo>
                      <a:pt x="266700" y="137599"/>
                    </a:lnTo>
                    <a:cubicBezTo>
                      <a:pt x="261620" y="145219"/>
                      <a:pt x="254356" y="151771"/>
                      <a:pt x="251460" y="160459"/>
                    </a:cubicBezTo>
                    <a:lnTo>
                      <a:pt x="236220" y="206179"/>
                    </a:lnTo>
                    <a:lnTo>
                      <a:pt x="220980" y="251899"/>
                    </a:lnTo>
                    <a:lnTo>
                      <a:pt x="213360" y="274759"/>
                    </a:lnTo>
                    <a:cubicBezTo>
                      <a:pt x="220980" y="282379"/>
                      <a:pt x="226864" y="292272"/>
                      <a:pt x="236220" y="297619"/>
                    </a:cubicBezTo>
                    <a:cubicBezTo>
                      <a:pt x="248196" y="304462"/>
                      <a:pt x="317949" y="312560"/>
                      <a:pt x="320040" y="312859"/>
                    </a:cubicBezTo>
                    <a:cubicBezTo>
                      <a:pt x="327660" y="315399"/>
                      <a:pt x="340360" y="312859"/>
                      <a:pt x="342900" y="320479"/>
                    </a:cubicBezTo>
                    <a:cubicBezTo>
                      <a:pt x="347465" y="334175"/>
                      <a:pt x="332578" y="371409"/>
                      <a:pt x="320040" y="381439"/>
                    </a:cubicBezTo>
                    <a:cubicBezTo>
                      <a:pt x="313768" y="386457"/>
                      <a:pt x="304800" y="386519"/>
                      <a:pt x="297180" y="389059"/>
                    </a:cubicBezTo>
                    <a:cubicBezTo>
                      <a:pt x="269240" y="386519"/>
                      <a:pt x="240275" y="389355"/>
                      <a:pt x="213360" y="381439"/>
                    </a:cubicBezTo>
                    <a:cubicBezTo>
                      <a:pt x="195788" y="376271"/>
                      <a:pt x="167640" y="350959"/>
                      <a:pt x="167640" y="350959"/>
                    </a:cubicBezTo>
                    <a:cubicBezTo>
                      <a:pt x="161111" y="331373"/>
                      <a:pt x="156227" y="318669"/>
                      <a:pt x="152400" y="297619"/>
                    </a:cubicBezTo>
                    <a:cubicBezTo>
                      <a:pt x="149187" y="279948"/>
                      <a:pt x="148302" y="261891"/>
                      <a:pt x="144780" y="244279"/>
                    </a:cubicBezTo>
                    <a:cubicBezTo>
                      <a:pt x="143205" y="236403"/>
                      <a:pt x="142178" y="227691"/>
                      <a:pt x="137160" y="221419"/>
                    </a:cubicBezTo>
                    <a:cubicBezTo>
                      <a:pt x="131439" y="214268"/>
                      <a:pt x="121920" y="211259"/>
                      <a:pt x="114300" y="206179"/>
                    </a:cubicBezTo>
                    <a:cubicBezTo>
                      <a:pt x="106680" y="208719"/>
                      <a:pt x="97712" y="208781"/>
                      <a:pt x="91440" y="213799"/>
                    </a:cubicBezTo>
                    <a:cubicBezTo>
                      <a:pt x="62013" y="237340"/>
                      <a:pt x="71157" y="296962"/>
                      <a:pt x="83820" y="320479"/>
                    </a:cubicBezTo>
                    <a:cubicBezTo>
                      <a:pt x="91436" y="334623"/>
                      <a:pt x="114300" y="330639"/>
                      <a:pt x="129540" y="335719"/>
                    </a:cubicBezTo>
                    <a:lnTo>
                      <a:pt x="152400" y="343339"/>
                    </a:lnTo>
                    <a:cubicBezTo>
                      <a:pt x="160020" y="345879"/>
                      <a:pt x="167384" y="349384"/>
                      <a:pt x="175260" y="350959"/>
                    </a:cubicBezTo>
                    <a:cubicBezTo>
                      <a:pt x="221236" y="360154"/>
                      <a:pt x="201073" y="354483"/>
                      <a:pt x="236220" y="366199"/>
                    </a:cubicBezTo>
                    <a:cubicBezTo>
                      <a:pt x="247811" y="400971"/>
                      <a:pt x="262310" y="420700"/>
                      <a:pt x="243840" y="457639"/>
                    </a:cubicBezTo>
                    <a:cubicBezTo>
                      <a:pt x="239744" y="465830"/>
                      <a:pt x="228600" y="467799"/>
                      <a:pt x="220980" y="472879"/>
                    </a:cubicBezTo>
                    <a:cubicBezTo>
                      <a:pt x="203200" y="470339"/>
                      <a:pt x="185252" y="468781"/>
                      <a:pt x="167640" y="465259"/>
                    </a:cubicBezTo>
                    <a:cubicBezTo>
                      <a:pt x="159764" y="463684"/>
                      <a:pt x="149449" y="464175"/>
                      <a:pt x="144780" y="457639"/>
                    </a:cubicBezTo>
                    <a:cubicBezTo>
                      <a:pt x="135443" y="444567"/>
                      <a:pt x="134620" y="427159"/>
                      <a:pt x="129540" y="411919"/>
                    </a:cubicBezTo>
                    <a:cubicBezTo>
                      <a:pt x="127000" y="404299"/>
                      <a:pt x="123495" y="396935"/>
                      <a:pt x="121920" y="389059"/>
                    </a:cubicBezTo>
                    <a:cubicBezTo>
                      <a:pt x="119380" y="376359"/>
                      <a:pt x="118848" y="363086"/>
                      <a:pt x="114300" y="350959"/>
                    </a:cubicBezTo>
                    <a:cubicBezTo>
                      <a:pt x="111084" y="342384"/>
                      <a:pt x="104923" y="335134"/>
                      <a:pt x="99060" y="328099"/>
                    </a:cubicBezTo>
                    <a:cubicBezTo>
                      <a:pt x="80725" y="306097"/>
                      <a:pt x="75817" y="304984"/>
                      <a:pt x="53340" y="289999"/>
                    </a:cubicBezTo>
                    <a:cubicBezTo>
                      <a:pt x="45720" y="292539"/>
                      <a:pt x="36160" y="291939"/>
                      <a:pt x="30480" y="297619"/>
                    </a:cubicBezTo>
                    <a:cubicBezTo>
                      <a:pt x="22448" y="305651"/>
                      <a:pt x="20876" y="318236"/>
                      <a:pt x="15240" y="328099"/>
                    </a:cubicBezTo>
                    <a:cubicBezTo>
                      <a:pt x="10696" y="336050"/>
                      <a:pt x="5080" y="343339"/>
                      <a:pt x="0" y="350959"/>
                    </a:cubicBezTo>
                    <a:cubicBezTo>
                      <a:pt x="2540" y="363659"/>
                      <a:pt x="-1538" y="379901"/>
                      <a:pt x="7620" y="389059"/>
                    </a:cubicBezTo>
                    <a:cubicBezTo>
                      <a:pt x="30480" y="411919"/>
                      <a:pt x="53340" y="396679"/>
                      <a:pt x="76200" y="411919"/>
                    </a:cubicBezTo>
                    <a:lnTo>
                      <a:pt x="121920" y="442399"/>
                    </a:lnTo>
                    <a:lnTo>
                      <a:pt x="144780" y="457639"/>
                    </a:lnTo>
                    <a:cubicBezTo>
                      <a:pt x="147320" y="472879"/>
                      <a:pt x="144735" y="489944"/>
                      <a:pt x="152400" y="503359"/>
                    </a:cubicBezTo>
                    <a:cubicBezTo>
                      <a:pt x="156385" y="510333"/>
                      <a:pt x="167228" y="510979"/>
                      <a:pt x="175260" y="510979"/>
                    </a:cubicBezTo>
                    <a:cubicBezTo>
                      <a:pt x="195738" y="510979"/>
                      <a:pt x="215900" y="505899"/>
                      <a:pt x="236220" y="503359"/>
                    </a:cubicBezTo>
                    <a:cubicBezTo>
                      <a:pt x="238760" y="495739"/>
                      <a:pt x="243840" y="488531"/>
                      <a:pt x="243840" y="480499"/>
                    </a:cubicBezTo>
                    <a:cubicBezTo>
                      <a:pt x="243840" y="447381"/>
                      <a:pt x="240328" y="414301"/>
                      <a:pt x="236220" y="381439"/>
                    </a:cubicBezTo>
                    <a:cubicBezTo>
                      <a:pt x="235224" y="373469"/>
                      <a:pt x="232192" y="365763"/>
                      <a:pt x="228600" y="358579"/>
                    </a:cubicBezTo>
                    <a:cubicBezTo>
                      <a:pt x="219364" y="340106"/>
                      <a:pt x="209896" y="328792"/>
                      <a:pt x="190500" y="320479"/>
                    </a:cubicBezTo>
                    <a:cubicBezTo>
                      <a:pt x="180874" y="316354"/>
                      <a:pt x="170090" y="315736"/>
                      <a:pt x="160020" y="312859"/>
                    </a:cubicBezTo>
                    <a:cubicBezTo>
                      <a:pt x="152297" y="310652"/>
                      <a:pt x="144952" y="307187"/>
                      <a:pt x="137160" y="305239"/>
                    </a:cubicBezTo>
                    <a:lnTo>
                      <a:pt x="76200" y="289999"/>
                    </a:lnTo>
                    <a:cubicBezTo>
                      <a:pt x="68495" y="278441"/>
                      <a:pt x="53340" y="260053"/>
                      <a:pt x="53340" y="244279"/>
                    </a:cubicBezTo>
                    <a:cubicBezTo>
                      <a:pt x="53340" y="228829"/>
                      <a:pt x="54050" y="212378"/>
                      <a:pt x="60960" y="198559"/>
                    </a:cubicBezTo>
                    <a:cubicBezTo>
                      <a:pt x="67386" y="185708"/>
                      <a:pt x="79119" y="175471"/>
                      <a:pt x="91440" y="168079"/>
                    </a:cubicBezTo>
                    <a:cubicBezTo>
                      <a:pt x="105215" y="159814"/>
                      <a:pt x="121575" y="156735"/>
                      <a:pt x="137160" y="152839"/>
                    </a:cubicBezTo>
                    <a:cubicBezTo>
                      <a:pt x="175432" y="143271"/>
                      <a:pt x="157705" y="148531"/>
                      <a:pt x="190500" y="137599"/>
                    </a:cubicBezTo>
                    <a:cubicBezTo>
                      <a:pt x="213360" y="140139"/>
                      <a:pt x="236766" y="139641"/>
                      <a:pt x="259080" y="145219"/>
                    </a:cubicBezTo>
                    <a:cubicBezTo>
                      <a:pt x="267965" y="147440"/>
                      <a:pt x="273989" y="155915"/>
                      <a:pt x="281940" y="160459"/>
                    </a:cubicBezTo>
                    <a:cubicBezTo>
                      <a:pt x="291803" y="166095"/>
                      <a:pt x="302680" y="169855"/>
                      <a:pt x="312420" y="175699"/>
                    </a:cubicBezTo>
                    <a:cubicBezTo>
                      <a:pt x="328126" y="185123"/>
                      <a:pt x="340764" y="200387"/>
                      <a:pt x="358140" y="206179"/>
                    </a:cubicBezTo>
                    <a:cubicBezTo>
                      <a:pt x="365760" y="208719"/>
                      <a:pt x="373979" y="209898"/>
                      <a:pt x="381000" y="213799"/>
                    </a:cubicBezTo>
                    <a:cubicBezTo>
                      <a:pt x="397011" y="222694"/>
                      <a:pt x="411480" y="234119"/>
                      <a:pt x="426720" y="244279"/>
                    </a:cubicBezTo>
                    <a:lnTo>
                      <a:pt x="449580" y="259519"/>
                    </a:lnTo>
                    <a:cubicBezTo>
                      <a:pt x="478818" y="215663"/>
                      <a:pt x="481335" y="222071"/>
                      <a:pt x="457200" y="137599"/>
                    </a:cubicBezTo>
                    <a:cubicBezTo>
                      <a:pt x="454993" y="129876"/>
                      <a:pt x="441960" y="132519"/>
                      <a:pt x="434340" y="129979"/>
                    </a:cubicBezTo>
                    <a:cubicBezTo>
                      <a:pt x="424180" y="132519"/>
                      <a:pt x="403860" y="127126"/>
                      <a:pt x="403860" y="137599"/>
                    </a:cubicBezTo>
                    <a:cubicBezTo>
                      <a:pt x="403860" y="155915"/>
                      <a:pt x="424180" y="168079"/>
                      <a:pt x="434340" y="183319"/>
                    </a:cubicBezTo>
                    <a:cubicBezTo>
                      <a:pt x="439420" y="190939"/>
                      <a:pt x="441960" y="201099"/>
                      <a:pt x="449580" y="206179"/>
                    </a:cubicBezTo>
                    <a:lnTo>
                      <a:pt x="495300" y="236659"/>
                    </a:lnTo>
                    <a:cubicBezTo>
                      <a:pt x="500380" y="244279"/>
                      <a:pt x="506444" y="251328"/>
                      <a:pt x="510540" y="259519"/>
                    </a:cubicBezTo>
                    <a:cubicBezTo>
                      <a:pt x="520436" y="279310"/>
                      <a:pt x="524501" y="308553"/>
                      <a:pt x="510540" y="328099"/>
                    </a:cubicBezTo>
                    <a:cubicBezTo>
                      <a:pt x="504453" y="336621"/>
                      <a:pt x="490220" y="333179"/>
                      <a:pt x="480060" y="335719"/>
                    </a:cubicBezTo>
                    <a:cubicBezTo>
                      <a:pt x="451751" y="332180"/>
                      <a:pt x="417473" y="337125"/>
                      <a:pt x="396240" y="312859"/>
                    </a:cubicBezTo>
                    <a:cubicBezTo>
                      <a:pt x="384179" y="299075"/>
                      <a:pt x="365760" y="267139"/>
                      <a:pt x="365760" y="267139"/>
                    </a:cubicBezTo>
                    <a:cubicBezTo>
                      <a:pt x="368300" y="259519"/>
                      <a:pt x="365760" y="246819"/>
                      <a:pt x="373380" y="244279"/>
                    </a:cubicBezTo>
                    <a:cubicBezTo>
                      <a:pt x="382575" y="241214"/>
                      <a:pt x="422004" y="255407"/>
                      <a:pt x="434340" y="259519"/>
                    </a:cubicBezTo>
                    <a:cubicBezTo>
                      <a:pt x="436880" y="267139"/>
                      <a:pt x="441960" y="274347"/>
                      <a:pt x="441960" y="282379"/>
                    </a:cubicBezTo>
                    <a:cubicBezTo>
                      <a:pt x="441960" y="313610"/>
                      <a:pt x="401285" y="331961"/>
                      <a:pt x="388620" y="350959"/>
                    </a:cubicBezTo>
                    <a:cubicBezTo>
                      <a:pt x="353060" y="404299"/>
                      <a:pt x="373380" y="386519"/>
                      <a:pt x="335280" y="411919"/>
                    </a:cubicBezTo>
                    <a:cubicBezTo>
                      <a:pt x="332071" y="416733"/>
                      <a:pt x="308476" y="447780"/>
                      <a:pt x="312420" y="457639"/>
                    </a:cubicBezTo>
                    <a:cubicBezTo>
                      <a:pt x="315821" y="466142"/>
                      <a:pt x="326911" y="469160"/>
                      <a:pt x="335280" y="472879"/>
                    </a:cubicBezTo>
                    <a:cubicBezTo>
                      <a:pt x="349960" y="479403"/>
                      <a:pt x="381000" y="488119"/>
                      <a:pt x="381000" y="488119"/>
                    </a:cubicBezTo>
                    <a:cubicBezTo>
                      <a:pt x="388620" y="485579"/>
                      <a:pt x="399959" y="487520"/>
                      <a:pt x="403860" y="480499"/>
                    </a:cubicBezTo>
                    <a:cubicBezTo>
                      <a:pt x="414032" y="462189"/>
                      <a:pt x="412476" y="439410"/>
                      <a:pt x="419100" y="419539"/>
                    </a:cubicBezTo>
                    <a:lnTo>
                      <a:pt x="426720" y="396679"/>
                    </a:lnTo>
                    <a:cubicBezTo>
                      <a:pt x="422212" y="360619"/>
                      <a:pt x="428559" y="337558"/>
                      <a:pt x="403860" y="312859"/>
                    </a:cubicBezTo>
                    <a:cubicBezTo>
                      <a:pt x="397384" y="306383"/>
                      <a:pt x="389369" y="301338"/>
                      <a:pt x="381000" y="297619"/>
                    </a:cubicBezTo>
                    <a:cubicBezTo>
                      <a:pt x="366320" y="291095"/>
                      <a:pt x="335280" y="282379"/>
                      <a:pt x="335280" y="282379"/>
                    </a:cubicBezTo>
                    <a:cubicBezTo>
                      <a:pt x="327660" y="289999"/>
                      <a:pt x="317239" y="295600"/>
                      <a:pt x="312420" y="305239"/>
                    </a:cubicBezTo>
                    <a:cubicBezTo>
                      <a:pt x="306628" y="316823"/>
                      <a:pt x="308208" y="330844"/>
                      <a:pt x="304800" y="343339"/>
                    </a:cubicBezTo>
                    <a:cubicBezTo>
                      <a:pt x="300573" y="358837"/>
                      <a:pt x="293456" y="373474"/>
                      <a:pt x="289560" y="389059"/>
                    </a:cubicBezTo>
                    <a:lnTo>
                      <a:pt x="281940" y="419539"/>
                    </a:lnTo>
                    <a:cubicBezTo>
                      <a:pt x="284480" y="432239"/>
                      <a:pt x="289560" y="444687"/>
                      <a:pt x="289560" y="457639"/>
                    </a:cubicBezTo>
                    <a:cubicBezTo>
                      <a:pt x="289560" y="508614"/>
                      <a:pt x="232336" y="475990"/>
                      <a:pt x="198120" y="472879"/>
                    </a:cubicBezTo>
                    <a:cubicBezTo>
                      <a:pt x="190500" y="467799"/>
                      <a:pt x="181736" y="464115"/>
                      <a:pt x="175260" y="457639"/>
                    </a:cubicBezTo>
                    <a:cubicBezTo>
                      <a:pt x="143298" y="425677"/>
                      <a:pt x="158445" y="389312"/>
                      <a:pt x="167640" y="343339"/>
                    </a:cubicBezTo>
                    <a:cubicBezTo>
                      <a:pt x="169436" y="334359"/>
                      <a:pt x="177800" y="328099"/>
                      <a:pt x="182880" y="320479"/>
                    </a:cubicBezTo>
                    <a:cubicBezTo>
                      <a:pt x="185207" y="320867"/>
                      <a:pt x="260534" y="332916"/>
                      <a:pt x="266700" y="335719"/>
                    </a:cubicBezTo>
                    <a:cubicBezTo>
                      <a:pt x="283374" y="343298"/>
                      <a:pt x="297180" y="356039"/>
                      <a:pt x="312420" y="366199"/>
                    </a:cubicBezTo>
                    <a:lnTo>
                      <a:pt x="335280" y="381439"/>
                    </a:lnTo>
                    <a:cubicBezTo>
                      <a:pt x="363220" y="423349"/>
                      <a:pt x="335280" y="387789"/>
                      <a:pt x="373380" y="419539"/>
                    </a:cubicBezTo>
                    <a:cubicBezTo>
                      <a:pt x="381659" y="426438"/>
                      <a:pt x="386820" y="437166"/>
                      <a:pt x="396240" y="442399"/>
                    </a:cubicBezTo>
                    <a:cubicBezTo>
                      <a:pt x="410283" y="450201"/>
                      <a:pt x="441960" y="457639"/>
                      <a:pt x="441960" y="457639"/>
                    </a:cubicBezTo>
                    <a:cubicBezTo>
                      <a:pt x="452120" y="455099"/>
                      <a:pt x="470246" y="460259"/>
                      <a:pt x="472440" y="450019"/>
                    </a:cubicBezTo>
                    <a:cubicBezTo>
                      <a:pt x="493305" y="352651"/>
                      <a:pt x="489180" y="359079"/>
                      <a:pt x="441960" y="343339"/>
                    </a:cubicBezTo>
                    <a:cubicBezTo>
                      <a:pt x="429517" y="362004"/>
                      <a:pt x="414658" y="372076"/>
                      <a:pt x="434340" y="396679"/>
                    </a:cubicBezTo>
                    <a:cubicBezTo>
                      <a:pt x="439358" y="402951"/>
                      <a:pt x="449580" y="401759"/>
                      <a:pt x="457200" y="404299"/>
                    </a:cubicBezTo>
                    <a:cubicBezTo>
                      <a:pt x="462280" y="396679"/>
                      <a:pt x="468721" y="389808"/>
                      <a:pt x="472440" y="381439"/>
                    </a:cubicBezTo>
                    <a:cubicBezTo>
                      <a:pt x="489563" y="342913"/>
                      <a:pt x="487927" y="330549"/>
                      <a:pt x="495300" y="289999"/>
                    </a:cubicBezTo>
                    <a:cubicBezTo>
                      <a:pt x="497617" y="277256"/>
                      <a:pt x="500380" y="264599"/>
                      <a:pt x="502920" y="251899"/>
                    </a:cubicBezTo>
                    <a:cubicBezTo>
                      <a:pt x="500380" y="213799"/>
                      <a:pt x="520150" y="166591"/>
                      <a:pt x="495300" y="137599"/>
                    </a:cubicBezTo>
                    <a:cubicBezTo>
                      <a:pt x="439784" y="72830"/>
                      <a:pt x="414826" y="145776"/>
                      <a:pt x="396240" y="168079"/>
                    </a:cubicBezTo>
                    <a:cubicBezTo>
                      <a:pt x="389341" y="176358"/>
                      <a:pt x="381000" y="183319"/>
                      <a:pt x="373380" y="190939"/>
                    </a:cubicBezTo>
                    <a:cubicBezTo>
                      <a:pt x="345590" y="274309"/>
                      <a:pt x="389911" y="148029"/>
                      <a:pt x="350520" y="236659"/>
                    </a:cubicBezTo>
                    <a:cubicBezTo>
                      <a:pt x="343996" y="251339"/>
                      <a:pt x="342464" y="268011"/>
                      <a:pt x="335280" y="282379"/>
                    </a:cubicBezTo>
                    <a:cubicBezTo>
                      <a:pt x="330200" y="292539"/>
                      <a:pt x="324259" y="302312"/>
                      <a:pt x="320040" y="312859"/>
                    </a:cubicBezTo>
                    <a:lnTo>
                      <a:pt x="297180" y="381439"/>
                    </a:lnTo>
                    <a:cubicBezTo>
                      <a:pt x="294640" y="389059"/>
                      <a:pt x="297180" y="401759"/>
                      <a:pt x="289560" y="404299"/>
                    </a:cubicBezTo>
                    <a:lnTo>
                      <a:pt x="266700" y="411919"/>
                    </a:lnTo>
                    <a:cubicBezTo>
                      <a:pt x="254000" y="409379"/>
                      <a:pt x="239845" y="410725"/>
                      <a:pt x="228600" y="404299"/>
                    </a:cubicBezTo>
                    <a:cubicBezTo>
                      <a:pt x="216435" y="397348"/>
                      <a:pt x="209651" y="370313"/>
                      <a:pt x="205740" y="358579"/>
                    </a:cubicBezTo>
                    <a:cubicBezTo>
                      <a:pt x="215134" y="274033"/>
                      <a:pt x="206087" y="311819"/>
                      <a:pt x="228600" y="244279"/>
                    </a:cubicBezTo>
                    <a:cubicBezTo>
                      <a:pt x="234798" y="225686"/>
                      <a:pt x="236688" y="213331"/>
                      <a:pt x="251460" y="198559"/>
                    </a:cubicBezTo>
                    <a:cubicBezTo>
                      <a:pt x="257936" y="192083"/>
                      <a:pt x="266700" y="188399"/>
                      <a:pt x="274320" y="183319"/>
                    </a:cubicBezTo>
                    <a:cubicBezTo>
                      <a:pt x="343563" y="193211"/>
                      <a:pt x="310621" y="185259"/>
                      <a:pt x="373380" y="206179"/>
                    </a:cubicBezTo>
                    <a:lnTo>
                      <a:pt x="396240" y="213799"/>
                    </a:lnTo>
                    <a:cubicBezTo>
                      <a:pt x="403860" y="208719"/>
                      <a:pt x="417462" y="207569"/>
                      <a:pt x="419100" y="198559"/>
                    </a:cubicBezTo>
                    <a:cubicBezTo>
                      <a:pt x="431739" y="129045"/>
                      <a:pt x="425916" y="134791"/>
                      <a:pt x="388620" y="122359"/>
                    </a:cubicBezTo>
                    <a:cubicBezTo>
                      <a:pt x="351092" y="134868"/>
                      <a:pt x="377033" y="121023"/>
                      <a:pt x="350520" y="152839"/>
                    </a:cubicBezTo>
                    <a:cubicBezTo>
                      <a:pt x="333430" y="173347"/>
                      <a:pt x="323231" y="174235"/>
                      <a:pt x="312420" y="198559"/>
                    </a:cubicBezTo>
                    <a:cubicBezTo>
                      <a:pt x="305896" y="213239"/>
                      <a:pt x="302260" y="229039"/>
                      <a:pt x="297180" y="244279"/>
                    </a:cubicBezTo>
                    <a:cubicBezTo>
                      <a:pt x="294640" y="251899"/>
                      <a:pt x="296243" y="262684"/>
                      <a:pt x="289560" y="267139"/>
                    </a:cubicBezTo>
                    <a:cubicBezTo>
                      <a:pt x="260017" y="286834"/>
                      <a:pt x="275388" y="279483"/>
                      <a:pt x="243840" y="289999"/>
                    </a:cubicBezTo>
                    <a:cubicBezTo>
                      <a:pt x="186552" y="284791"/>
                      <a:pt x="173440" y="287929"/>
                      <a:pt x="129540" y="274759"/>
                    </a:cubicBezTo>
                    <a:cubicBezTo>
                      <a:pt x="114153" y="270143"/>
                      <a:pt x="99060" y="264599"/>
                      <a:pt x="83820" y="259519"/>
                    </a:cubicBezTo>
                    <a:lnTo>
                      <a:pt x="60960" y="251899"/>
                    </a:lnTo>
                    <a:cubicBezTo>
                      <a:pt x="50800" y="236659"/>
                      <a:pt x="26038" y="223948"/>
                      <a:pt x="30480" y="206179"/>
                    </a:cubicBezTo>
                    <a:cubicBezTo>
                      <a:pt x="33020" y="196019"/>
                      <a:pt x="32291" y="184413"/>
                      <a:pt x="38100" y="175699"/>
                    </a:cubicBezTo>
                    <a:cubicBezTo>
                      <a:pt x="43812" y="167131"/>
                      <a:pt x="85761" y="148464"/>
                      <a:pt x="91440" y="145219"/>
                    </a:cubicBezTo>
                    <a:cubicBezTo>
                      <a:pt x="115646" y="131387"/>
                      <a:pt x="110293" y="127732"/>
                      <a:pt x="137160" y="122359"/>
                    </a:cubicBezTo>
                    <a:cubicBezTo>
                      <a:pt x="201676" y="109456"/>
                      <a:pt x="174075" y="120750"/>
                      <a:pt x="228600" y="107119"/>
                    </a:cubicBezTo>
                    <a:cubicBezTo>
                      <a:pt x="236392" y="105171"/>
                      <a:pt x="244276" y="103091"/>
                      <a:pt x="251460" y="99499"/>
                    </a:cubicBezTo>
                    <a:cubicBezTo>
                      <a:pt x="259651" y="95403"/>
                      <a:pt x="266700" y="89339"/>
                      <a:pt x="274320" y="84259"/>
                    </a:cubicBezTo>
                    <a:cubicBezTo>
                      <a:pt x="309255" y="31856"/>
                      <a:pt x="299008" y="55915"/>
                      <a:pt x="312420" y="15679"/>
                    </a:cubicBezTo>
                    <a:cubicBezTo>
                      <a:pt x="304800" y="10599"/>
                      <a:pt x="298626" y="1734"/>
                      <a:pt x="289560" y="439"/>
                    </a:cubicBezTo>
                    <a:cubicBezTo>
                      <a:pt x="257245" y="-4177"/>
                      <a:pt x="237021" y="28516"/>
                      <a:pt x="228600" y="53779"/>
                    </a:cubicBezTo>
                    <a:lnTo>
                      <a:pt x="205740" y="122359"/>
                    </a:lnTo>
                    <a:lnTo>
                      <a:pt x="198120" y="145219"/>
                    </a:lnTo>
                    <a:cubicBezTo>
                      <a:pt x="195580" y="152839"/>
                      <a:pt x="192075" y="160203"/>
                      <a:pt x="190500" y="168079"/>
                    </a:cubicBezTo>
                    <a:lnTo>
                      <a:pt x="182880" y="206179"/>
                    </a:lnTo>
                    <a:cubicBezTo>
                      <a:pt x="185420" y="241739"/>
                      <a:pt x="190500" y="277208"/>
                      <a:pt x="190500" y="312859"/>
                    </a:cubicBezTo>
                    <a:cubicBezTo>
                      <a:pt x="190500" y="333337"/>
                      <a:pt x="188268" y="354062"/>
                      <a:pt x="182880" y="373819"/>
                    </a:cubicBezTo>
                    <a:cubicBezTo>
                      <a:pt x="180470" y="382654"/>
                      <a:pt x="174791" y="390958"/>
                      <a:pt x="167640" y="396679"/>
                    </a:cubicBezTo>
                    <a:cubicBezTo>
                      <a:pt x="161368" y="401697"/>
                      <a:pt x="152719" y="403078"/>
                      <a:pt x="144780" y="404299"/>
                    </a:cubicBezTo>
                    <a:cubicBezTo>
                      <a:pt x="119550" y="408181"/>
                      <a:pt x="93980" y="409379"/>
                      <a:pt x="68580" y="411919"/>
                    </a:cubicBezTo>
                    <a:lnTo>
                      <a:pt x="137160" y="457639"/>
                    </a:lnTo>
                    <a:cubicBezTo>
                      <a:pt x="144780" y="462719"/>
                      <a:pt x="151332" y="469983"/>
                      <a:pt x="160020" y="472879"/>
                    </a:cubicBezTo>
                    <a:lnTo>
                      <a:pt x="205740" y="488119"/>
                    </a:lnTo>
                    <a:cubicBezTo>
                      <a:pt x="213360" y="490659"/>
                      <a:pt x="220568" y="495739"/>
                      <a:pt x="228600" y="495739"/>
                    </a:cubicBezTo>
                    <a:lnTo>
                      <a:pt x="297180" y="495739"/>
                    </a:lnTo>
                  </a:path>
                </a:pathLst>
              </a:custGeom>
              <a:noFill/>
              <a:ln>
                <a:solidFill>
                  <a:srgbClr val="4682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3133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376</Words>
  <Application>Microsoft Office PowerPoint</Application>
  <PresentationFormat>Format A4 (210 x 297 mm)</PresentationFormat>
  <Paragraphs>38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Symbol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Martial Renard</dc:creator>
  <cp:lastModifiedBy>Martial Renard</cp:lastModifiedBy>
  <cp:revision>19</cp:revision>
  <dcterms:created xsi:type="dcterms:W3CDTF">2019-10-22T18:34:12Z</dcterms:created>
  <dcterms:modified xsi:type="dcterms:W3CDTF">2024-10-05T07:54:56Z</dcterms:modified>
</cp:coreProperties>
</file>